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media/image11.jpg" ContentType="image/jpeg"/>
  <Override PartName="/ppt/media/image12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ñor Lolo" initials="SL" lastIdx="0" clrIdx="0">
    <p:extLst>
      <p:ext uri="{19B8F6BF-5375-455C-9EA6-DF929625EA0E}">
        <p15:presenceInfo xmlns:p15="http://schemas.microsoft.com/office/powerpoint/2012/main" userId="Señor Lo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80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5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2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6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0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91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40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1614-936B-48C8-93FB-A0089403207D}" type="datetimeFigureOut">
              <a:rPr lang="es-ES" smtClean="0"/>
              <a:t>17/12/2019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6E36-F822-445C-BF46-440D50F20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4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8368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JÓVENES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0626436" y="0"/>
            <a:ext cx="156556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623454" y="1634835"/>
            <a:ext cx="979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LA LLEGADA.</a:t>
            </a:r>
          </a:p>
          <a:p>
            <a:endParaRPr lang="es-ES" b="1" dirty="0" smtClean="0">
              <a:latin typeface="Century Gothic" panose="020B0502020202020204" pitchFamily="34" charset="0"/>
            </a:endParaRPr>
          </a:p>
          <a:p>
            <a:r>
              <a:rPr lang="es-ES" b="1" i="1" dirty="0" smtClean="0">
                <a:latin typeface="Century Gothic" panose="020B0502020202020204" pitchFamily="34" charset="0"/>
              </a:rPr>
              <a:t>Un mundo diferente. 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Estudios, Licenciado en Empresariales y Marketing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Carrera profesional, Dos multinacionales, Española 8 años y Francesa de bebidas 5 años y DOS negocios.</a:t>
            </a:r>
          </a:p>
          <a:p>
            <a:pPr marL="285750" indent="-285750">
              <a:buFontTx/>
              <a:buChar char="-"/>
            </a:pPr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 smtClean="0">
                <a:latin typeface="Century Gothic" panose="020B0502020202020204" pitchFamily="34" charset="0"/>
              </a:rPr>
              <a:t>Cuando pisaba el campo, - Verano para obtener €</a:t>
            </a:r>
          </a:p>
          <a:p>
            <a:r>
              <a:rPr lang="es-ES" dirty="0">
                <a:latin typeface="Century Gothic" panose="020B0502020202020204" pitchFamily="34" charset="0"/>
              </a:rPr>
              <a:t>	</a:t>
            </a:r>
            <a:r>
              <a:rPr lang="es-ES" dirty="0" smtClean="0">
                <a:latin typeface="Century Gothic" panose="020B0502020202020204" pitchFamily="34" charset="0"/>
              </a:rPr>
              <a:t>	   	    - Reuniones de empresa “JEFES” </a:t>
            </a:r>
          </a:p>
          <a:p>
            <a:r>
              <a:rPr lang="es-ES" dirty="0">
                <a:latin typeface="Century Gothic" panose="020B0502020202020204" pitchFamily="34" charset="0"/>
              </a:rPr>
              <a:t>	</a:t>
            </a:r>
            <a:r>
              <a:rPr lang="es-ES" dirty="0" smtClean="0">
                <a:latin typeface="Century Gothic" panose="020B0502020202020204" pitchFamily="34" charset="0"/>
              </a:rPr>
              <a:t>	   	    - Fines de semana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5" y="4497157"/>
            <a:ext cx="2219325" cy="2066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48" y="4255026"/>
            <a:ext cx="3717925" cy="24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7897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JÓVENES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10377055" y="1"/>
            <a:ext cx="1814945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748145" y="1551709"/>
            <a:ext cx="9407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MOTIVOS DE LA LLEGADA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Jubilación de mi padre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Reto personal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Volver a casa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Proyecto lejano de elaboración y comercialización de </a:t>
            </a:r>
            <a:r>
              <a:rPr lang="es-ES" b="1" dirty="0" smtClean="0">
                <a:latin typeface="Century Gothic" panose="020B0502020202020204" pitchFamily="34" charset="0"/>
              </a:rPr>
              <a:t>NUESTROS VINOS</a:t>
            </a:r>
            <a:r>
              <a:rPr lang="es-ES" dirty="0" smtClean="0">
                <a:latin typeface="Century Gothic" panose="020B0502020202020204" pitchFamily="34" charset="0"/>
              </a:rPr>
              <a:t>!!!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48145" y="3532909"/>
            <a:ext cx="9268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EL PRIMER DIA.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El 9 de Noviembre de 2015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Otro idioma, poda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Desubicado, pero con ilusión.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No sabia ni por donde me venia el viento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2" y="3664917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8368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JÓVENES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0903526" y="0"/>
            <a:ext cx="128847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/>
          <p:cNvSpPr txBox="1"/>
          <p:nvPr/>
        </p:nvSpPr>
        <p:spPr>
          <a:xfrm>
            <a:off x="651163" y="1361426"/>
            <a:ext cx="9407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LA EVOLUCIÓN.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Afán de superación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El poder de los antiguos, respeta a los mayores e intenta aprender de ellos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Te ganas el respeto de la cuadrilla y ser uno de ellos.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El saber hacer de los técnicos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Consulta lo que no sepas, y llega a consensos de lo que sabes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Nuevos retos, </a:t>
            </a:r>
            <a:r>
              <a:rPr lang="es-ES" b="1" dirty="0" smtClean="0">
                <a:latin typeface="Century Gothic" panose="020B0502020202020204" pitchFamily="34" charset="0"/>
              </a:rPr>
              <a:t>EMPEZAMOS A FABRICAR VINO!!!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Convertirme en Joven agricultor.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61" y="4499595"/>
            <a:ext cx="3056658" cy="21170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92" y="3596323"/>
            <a:ext cx="4530437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8368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JOVENES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26437" y="0"/>
            <a:ext cx="156556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762000" y="1551709"/>
            <a:ext cx="9476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DE AQUÍ AL INFINITO.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Ir cumpliendo proyecto de Joven Agricultor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Desarrollar una nueva línea de negocio para la empresa. División de vinos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Los “antiguos” te consideran de los suyos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Tu casa vuelve a ser tu </a:t>
            </a:r>
            <a:r>
              <a:rPr lang="es-ES" b="1" dirty="0" smtClean="0">
                <a:latin typeface="Century Gothic" panose="020B0502020202020204" pitchFamily="34" charset="0"/>
              </a:rPr>
              <a:t>CASA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No abandonas tu casa, aunque haya buenas ofertas de trabajo.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Trabajar para ser único, ozono, agricultura de precisión …</a:t>
            </a:r>
          </a:p>
          <a:p>
            <a:pPr marL="285750" indent="-285750">
              <a:buFontTx/>
              <a:buChar char="-"/>
            </a:pP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0" y="4137032"/>
            <a:ext cx="5114926" cy="23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8368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JOVENES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8145" y="1427018"/>
            <a:ext cx="944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EL PRESENTE Y EL FUTURO.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Mi mundo se fusiona con mi nuevo mundo. Esencia de La Torre, Baal, Galantería…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Diversificar la empresa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Hacer una empresa tan atractiva y amplia, que tanto mis hijos, sobrinos, vean que una empresa agrícola puede ser algo interesante para trabajar.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Crecer en nuestra nueva división, seguir vendiendo en nuestros mercados, Andalucía occidental, Japón y cerrar acuerdos avanzadas para EEUU, Israel y Reino Unido.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Seguir siendo punteros en la agricultura, sin ella no somos nada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Century Gothic" panose="020B0502020202020204" pitchFamily="34" charset="0"/>
              </a:rPr>
              <a:t>Adaptación a las nuevas tecnologías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453" y="1"/>
            <a:ext cx="17835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6" y="1"/>
            <a:ext cx="2720056" cy="174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58291" y="638829"/>
            <a:ext cx="8368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JORNADA CON JOVENES AGRICULTORES</a:t>
            </a:r>
            <a:endParaRPr lang="es-ES" sz="3000" i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0626436" y="0"/>
            <a:ext cx="156556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678873" y="1524000"/>
            <a:ext cx="947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DIVISIÓN DE VINOS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73738"/>
              </p:ext>
            </p:extLst>
          </p:nvPr>
        </p:nvGraphicFramePr>
        <p:xfrm>
          <a:off x="751909" y="2224505"/>
          <a:ext cx="2242547" cy="3382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8556200" imgH="12888283" progId="Unknown">
                  <p:embed/>
                </p:oleObj>
              </mc:Choice>
              <mc:Fallback>
                <p:oleObj r:id="rId5" imgW="8556200" imgH="12888283" progId="Unknown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09" y="2224505"/>
                        <a:ext cx="2242547" cy="3382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638" y="1827060"/>
            <a:ext cx="1030222" cy="39298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311" y="1790238"/>
            <a:ext cx="1433254" cy="39666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8982" y="5798326"/>
            <a:ext cx="389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www.vbalbaina.es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67" y="5823946"/>
            <a:ext cx="711381" cy="7113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08" y="5742729"/>
            <a:ext cx="877713" cy="8738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44" y="5690636"/>
            <a:ext cx="1987589" cy="9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353</Words>
  <Application>Microsoft Office PowerPoint</Application>
  <PresentationFormat>Panorámica</PresentationFormat>
  <Paragraphs>54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Unknown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Señor Lolo</dc:creator>
  <cp:lastModifiedBy>Señor Lolo</cp:lastModifiedBy>
  <cp:revision>10</cp:revision>
  <dcterms:created xsi:type="dcterms:W3CDTF">2019-12-16T19:04:21Z</dcterms:created>
  <dcterms:modified xsi:type="dcterms:W3CDTF">2019-12-17T19:28:37Z</dcterms:modified>
</cp:coreProperties>
</file>