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90" r:id="rId3"/>
    <p:sldId id="275" r:id="rId4"/>
    <p:sldId id="273" r:id="rId5"/>
    <p:sldId id="277" r:id="rId6"/>
    <p:sldId id="279" r:id="rId7"/>
    <p:sldId id="280" r:id="rId8"/>
    <p:sldId id="274" r:id="rId9"/>
    <p:sldId id="278" r:id="rId10"/>
    <p:sldId id="272" r:id="rId11"/>
    <p:sldId id="271" r:id="rId12"/>
    <p:sldId id="268" r:id="rId13"/>
    <p:sldId id="269" r:id="rId14"/>
    <p:sldId id="260" r:id="rId15"/>
    <p:sldId id="288" r:id="rId16"/>
    <p:sldId id="287" r:id="rId17"/>
    <p:sldId id="261" r:id="rId18"/>
    <p:sldId id="262" r:id="rId19"/>
    <p:sldId id="263" r:id="rId20"/>
    <p:sldId id="264" r:id="rId21"/>
    <p:sldId id="265" r:id="rId22"/>
    <p:sldId id="267" r:id="rId23"/>
    <p:sldId id="284" r:id="rId24"/>
    <p:sldId id="286" r:id="rId25"/>
    <p:sldId id="285" r:id="rId26"/>
    <p:sldId id="270" r:id="rId27"/>
    <p:sldId id="289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D3A7A7-89B7-4248-A1CD-F5CE8BD47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B97E6B-7183-47E5-83CD-62A5730C3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A07741-20EF-497D-8CF6-85663484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E9C7CF-7800-45E6-BAA2-4055F836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BD68CB-4187-4F80-8D9E-1ECFBC25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47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01868D-F38B-4082-9CC9-4F6E3C9A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B47C40-38EB-48C3-9EBE-811037638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7AB176-B6D6-4199-ACB0-FCC81B18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980FF2-08CD-4A8A-A9CF-B5DEF3F3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21E29-D1CE-42D0-ADCA-B62783957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248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F58B2B-B807-4F15-8CC8-A289A237C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6D8C46-1D15-43E2-B92A-40B727D93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8BC71E-2CC9-41C5-B13D-47F1A1286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C16969-2607-4CE6-9433-F95656A0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3C6C7-8A13-4685-B507-D41F1452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3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E3C32-0763-4F63-9242-285F0A0D5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976E0-A215-4894-B19A-4EFA81F9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69E573-E1D2-44DF-B303-491953DF7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479A58-30D9-4F19-8FCD-32B8B727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530FE5-5930-4BA6-BCE0-93D324393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250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1BCE8-9797-4331-8BFB-3F70F1D72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BF8DE4-CDC5-4890-9FF7-1F756148F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76FA0-B433-4EE2-B8A6-FAC145B04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88A66D-DD6D-4406-8785-7255B3F0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24C5E2-6B56-44FD-A4E7-AE7EF0750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04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60486-5E5B-40AA-92EA-0B70DF2E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2D95AA-E113-4C61-9226-F116770B5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B890BA-6BBF-40A0-BE5E-E7A4AB866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EF0848-C370-4E31-BDD3-36F55CFD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0793B6-FDD6-43E2-A008-87683EFF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9FB8BB-EB05-4F5D-9242-B478C906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279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774239-AA19-479B-9E70-09EB1DFF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34D8BA-6CD5-4D8C-875C-611036E3F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8FE3A3-349C-45ED-8401-AC6CC314C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D9F972-C4F5-437D-B612-76CB084A2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94B5A7F-A22D-43DE-896E-3ED967B1B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427EE3-39CA-4969-ACF7-5CA9531D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7AC41C-BCE0-4A23-8EC8-8C6F91FA3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D5E57A1-821B-40FA-92F7-BCB6F0A7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698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2CAF8-DE83-4A8F-A6A3-1F1CB08C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524C168-D2BE-40A7-8522-55498CEC7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FF4D80-D31B-4759-A75C-20EB11B7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4A9B8C-C750-4E32-B2E2-23ACB35C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77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2F0150-0789-41EA-8AA6-9C5BBDEE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639CDCA-B8B9-4A3C-B14D-1D67F217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769110-D6FD-4DBB-A099-0432CBF0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71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5DDCF-9338-49D5-9FD9-C5484CFB8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656E53-54E3-49F7-8349-A0A5CDBD5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28B077-9451-424F-AF0B-97041D7AE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A1C066-6ABF-4589-939F-0B0D0B26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8E89B2-7401-4A63-9BA3-CA7F1B72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4CE27C-9471-4E1E-B0DC-7F62D938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9275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0A09-BC39-4E8B-B075-2D78D58A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7D15F1-38F4-4D19-8BB3-32FF0E30FE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44D5BB-468E-405C-8B24-958890E08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7B2C6F-0BC9-4DBA-96A8-E9F76A7B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9432B8-F35A-4A2E-A266-EF258C253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3F8C80-85A3-4619-9409-CB69A9A75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39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3EA1E9B-BB94-4C02-A397-B15F89D4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16BD5F-9906-4C77-A017-06A3B4B44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186C7E-E623-4A4B-8549-256E094DC4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F3800-06E1-426F-828F-A87C69DE0139}" type="datetimeFigureOut">
              <a:rPr lang="es-ES" smtClean="0"/>
              <a:t>21/10/2019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682326-45CA-48A4-BC6D-E52029747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D3AB89-F2CE-41F1-8E55-B3E853305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22960-39A0-4113-9291-0A1C613CDB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220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2122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39DDAC-6D51-4312-8204-F8D596C3D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3" y="1393920"/>
            <a:ext cx="5025569" cy="38638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F1602E-D58D-42DC-93DE-B3D17C2B7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142" y="1393920"/>
            <a:ext cx="5151839" cy="38638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F9D9DD-4A68-4B4A-AD85-331FE8901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49" y="3002509"/>
            <a:ext cx="10060751" cy="7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04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4085307-E781-4835-8024-500ED9502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6" y="979430"/>
            <a:ext cx="9024731" cy="5878570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EBC4A29-96B1-4B27-A57A-DCB861D0FA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635884"/>
              </p:ext>
            </p:extLst>
          </p:nvPr>
        </p:nvGraphicFramePr>
        <p:xfrm>
          <a:off x="768626" y="2708562"/>
          <a:ext cx="7156174" cy="17808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56174">
                  <a:extLst>
                    <a:ext uri="{9D8B030D-6E8A-4147-A177-3AD203B41FA5}">
                      <a16:colId xmlns:a16="http://schemas.microsoft.com/office/drawing/2014/main" val="2230379916"/>
                    </a:ext>
                  </a:extLst>
                </a:gridCol>
              </a:tblGrid>
              <a:tr h="17808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EN LA ACTUALIDAD:</a:t>
                      </a:r>
                      <a:endParaRPr lang="es-ES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MANTENEMOS VIVO ESE PROGRAMA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1697666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96178847-0486-4FB0-86B9-23F76C95D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275" y="2064343"/>
            <a:ext cx="12275207" cy="64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341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6777D1-8393-46CB-BCF6-561763C4F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073" y="11443"/>
            <a:ext cx="7405927" cy="5554445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1FFA0FC-97CC-4BDD-B100-2E2358CF1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46094"/>
              </p:ext>
            </p:extLst>
          </p:nvPr>
        </p:nvGraphicFramePr>
        <p:xfrm>
          <a:off x="4786073" y="11443"/>
          <a:ext cx="7405927" cy="2108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05927">
                  <a:extLst>
                    <a:ext uri="{9D8B030D-6E8A-4147-A177-3AD203B41FA5}">
                      <a16:colId xmlns:a16="http://schemas.microsoft.com/office/drawing/2014/main" val="3904820591"/>
                    </a:ext>
                  </a:extLst>
                </a:gridCol>
              </a:tblGrid>
              <a:tr h="210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UN APOYO CONSTANTE AL CULTIVO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5151679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1AE533FC-1C4E-41BE-A324-6CC5060EE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022" y="199264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1653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F83481-294A-438A-83E2-BBC594500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410" y="69463"/>
            <a:ext cx="4204200" cy="678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29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61E55EB-29D2-40C2-AAC2-6C90FDF21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974" y="71847"/>
            <a:ext cx="6375079" cy="66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97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22058D6-DA9D-4FC0-ACAA-984B38C7E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34" y="49696"/>
            <a:ext cx="874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71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40280CD-4C67-4C21-9341-0746D9046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1" y="912879"/>
            <a:ext cx="8866926" cy="5908618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D277D10-B6C6-493E-A70C-12A2949B4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699986"/>
              </p:ext>
            </p:extLst>
          </p:nvPr>
        </p:nvGraphicFramePr>
        <p:xfrm>
          <a:off x="197561" y="4784036"/>
          <a:ext cx="8866926" cy="2037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66926">
                  <a:extLst>
                    <a:ext uri="{9D8B030D-6E8A-4147-A177-3AD203B41FA5}">
                      <a16:colId xmlns:a16="http://schemas.microsoft.com/office/drawing/2014/main" val="3557648662"/>
                    </a:ext>
                  </a:extLst>
                </a:gridCol>
              </a:tblGrid>
              <a:tr h="2037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TODOS LOS AÑOS</a:t>
                      </a:r>
                      <a:endParaRPr lang="es-ES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EL PREMIO LO HA GANADO UN CULTIVADOR SESVANDERHAVE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0960317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420BA887-C8D0-4D50-B798-33216957E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953" y="52581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846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6D8E66E-4BDA-4BFE-926E-D41EA515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316" y="-15492"/>
            <a:ext cx="6002956" cy="68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81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5985C6C-3E22-4A46-AC56-680201498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52" y="0"/>
            <a:ext cx="5189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39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83350F-A46F-495A-B86F-90FAB008A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43" y="0"/>
            <a:ext cx="499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20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74E28F-DB19-4938-BD6C-D6BDAB93F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43" y="0"/>
            <a:ext cx="499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2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A820E0-C07F-4C2C-B7E7-26A100955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00" y="152400"/>
            <a:ext cx="47703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82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39" y="26504"/>
            <a:ext cx="12249839" cy="72998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BFE39A-C3B7-4071-845B-7A8CF6897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223" y="26504"/>
            <a:ext cx="8282773" cy="603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BAAFFCD-3A32-431A-89B9-C937CCC57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30" y="-35877"/>
            <a:ext cx="5817705" cy="69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33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19723" cy="69655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DD5CFE-0ED6-4F92-ACCE-CBF47766C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2" y="1762539"/>
            <a:ext cx="12029999" cy="33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57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19723" cy="69655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9B9D6C-38A2-4F5F-821A-3F0A2971B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60345"/>
            <a:ext cx="12192001" cy="96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87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F7F602-BEC9-4777-9FE7-B729C4A6F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0869"/>
            <a:ext cx="11951761" cy="38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77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19CB849-473A-4218-BA6F-141EA7ABE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60" y="1600200"/>
            <a:ext cx="12058640" cy="22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45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E224087-6F84-48A7-9A56-BD49970F1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633342"/>
              </p:ext>
            </p:extLst>
          </p:nvPr>
        </p:nvGraphicFramePr>
        <p:xfrm>
          <a:off x="2729948" y="1"/>
          <a:ext cx="7712764" cy="450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12764">
                  <a:extLst>
                    <a:ext uri="{9D8B030D-6E8A-4147-A177-3AD203B41FA5}">
                      <a16:colId xmlns:a16="http://schemas.microsoft.com/office/drawing/2014/main" val="2556328616"/>
                    </a:ext>
                  </a:extLst>
                </a:gridCol>
              </a:tblGrid>
              <a:tr h="450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ESTA IMAGEN NOS DA CONFIANZA PARA VARIOS AÑOS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2329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C3BAEF2A-F074-4058-B02E-DFCEA3A6E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440" y="149844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E447DB-EC52-41A9-841A-A4402A1F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511" y="450575"/>
            <a:ext cx="4200508" cy="63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BA820E0-C07F-4C2C-B7E7-26A100955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00" y="348990"/>
            <a:ext cx="4770301" cy="6553200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E224087-6F84-48A7-9A56-BD49970F1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22773"/>
              </p:ext>
            </p:extLst>
          </p:nvPr>
        </p:nvGraphicFramePr>
        <p:xfrm>
          <a:off x="2624804" y="1378424"/>
          <a:ext cx="6941755" cy="577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1755">
                  <a:extLst>
                    <a:ext uri="{9D8B030D-6E8A-4147-A177-3AD203B41FA5}">
                      <a16:colId xmlns:a16="http://schemas.microsoft.com/office/drawing/2014/main" val="2556328616"/>
                    </a:ext>
                  </a:extLst>
                </a:gridCol>
              </a:tblGrid>
              <a:tr h="577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GRACIAS POR SU CONFIANZA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2329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C3BAEF2A-F074-4058-B02E-DFCEA3A6E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440" y="149844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1818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F776B5-4980-4EB3-BDD7-66566AEF6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71" y="1018359"/>
            <a:ext cx="1968955" cy="19689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15E6B0-0AC4-475C-9FAB-DC329165C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26" y="0"/>
            <a:ext cx="3076190" cy="30761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263B48-5630-4254-B789-F092DC074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726" y="3147407"/>
            <a:ext cx="1753150" cy="17531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B30DED6-6DF3-47FE-BE23-96B02F99D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49" y="3128169"/>
            <a:ext cx="1840375" cy="18403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DF35DD7-8F8E-4511-81C2-CFF76A897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48" y="3120943"/>
            <a:ext cx="1801900" cy="18019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8C6AAC8-0D32-4BE3-9042-008128517A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67" y="1018359"/>
            <a:ext cx="1999522" cy="199952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BB2F795-7CEC-42C9-A1A0-F597A5169E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56" y="5055455"/>
            <a:ext cx="1711057" cy="17110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4690B6C-8991-4859-B649-8DD8B7F81F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72" y="5056472"/>
            <a:ext cx="1664752" cy="166475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1B339A2-3C38-4E91-93C3-F3FAA90839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4" y="3144820"/>
            <a:ext cx="1801899" cy="178150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5C58564-E396-4575-A195-BF9F09599F6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20" y="4967551"/>
            <a:ext cx="1353154" cy="180420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C82642F-703C-4327-BF48-8970736BC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20" y="3147407"/>
            <a:ext cx="2402533" cy="18019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16EE271-A76C-4822-984E-39D459501B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03" y="4962416"/>
            <a:ext cx="3553052" cy="17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4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B64344-1108-4C5E-A975-7C7678FD4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75" y="-8675"/>
            <a:ext cx="8331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4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00ADF4F-EF53-469F-AE85-336908B17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052" y="0"/>
            <a:ext cx="9285948" cy="542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32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80187D-7025-481D-B038-D39409510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509" y="0"/>
            <a:ext cx="954849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1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73C3D4-0DBD-4B77-8A97-D9C11DA4E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141" y="0"/>
            <a:ext cx="7513859" cy="56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3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99632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6AB6475-228F-4353-97EB-39486A4F0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025" y="516835"/>
            <a:ext cx="8027428" cy="44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87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C3DE4-88F3-4598-B586-ECC0E86CD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C5E186-E38C-4EDF-B527-7682AF9EFB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5028E0-DF7E-4345-821E-5AF6F172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17"/>
            <a:ext cx="12192000" cy="69250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C58E7F6-4F38-48AD-9F70-17259A9B8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1132"/>
            <a:ext cx="9144000" cy="4576868"/>
          </a:xfrm>
          <a:prstGeom prst="rect">
            <a:avLst/>
          </a:prstGeom>
        </p:spPr>
      </p:pic>
      <p:graphicFrame>
        <p:nvGraphicFramePr>
          <p:cNvPr id="52" name="Tabla 51">
            <a:extLst>
              <a:ext uri="{FF2B5EF4-FFF2-40B4-BE49-F238E27FC236}">
                <a16:creationId xmlns:a16="http://schemas.microsoft.com/office/drawing/2014/main" id="{77F3B0AA-45E7-4311-84AE-EBB9224AE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239943"/>
              </p:ext>
            </p:extLst>
          </p:nvPr>
        </p:nvGraphicFramePr>
        <p:xfrm>
          <a:off x="1113183" y="3021496"/>
          <a:ext cx="7421217" cy="3392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1217">
                  <a:extLst>
                    <a:ext uri="{9D8B030D-6E8A-4147-A177-3AD203B41FA5}">
                      <a16:colId xmlns:a16="http://schemas.microsoft.com/office/drawing/2014/main" val="1652775573"/>
                    </a:ext>
                  </a:extLst>
                </a:gridCol>
              </a:tblGrid>
              <a:tr h="3392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PLAN 2000 :</a:t>
                      </a:r>
                      <a:endParaRPr lang="es-ES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PROGRAMA ESPECÍFICO DE SELECCIÓN SIEMBRA OTOÑAL</a:t>
                      </a:r>
                      <a:endParaRPr lang="es-ES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ESPIGADO; PRODUCCIÓN; POLARIZACIÓN; CALIDAD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21249"/>
                  </a:ext>
                </a:extLst>
              </a:tr>
            </a:tbl>
          </a:graphicData>
        </a:graphic>
      </p:graphicFrame>
      <p:sp>
        <p:nvSpPr>
          <p:cNvPr id="53" name="Rectangle 46">
            <a:extLst>
              <a:ext uri="{FF2B5EF4-FFF2-40B4-BE49-F238E27FC236}">
                <a16:creationId xmlns:a16="http://schemas.microsoft.com/office/drawing/2014/main" id="{338D4588-B1ED-4AE5-ACC3-B50EC5009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6" y="126410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7562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52</Words>
  <Application>Microsoft Office PowerPoint</Application>
  <PresentationFormat>Panorámica</PresentationFormat>
  <Paragraphs>10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Clemente</dc:creator>
  <cp:lastModifiedBy>Clemente</cp:lastModifiedBy>
  <cp:revision>26</cp:revision>
  <dcterms:created xsi:type="dcterms:W3CDTF">2019-09-24T16:34:15Z</dcterms:created>
  <dcterms:modified xsi:type="dcterms:W3CDTF">2019-10-21T16:02:38Z</dcterms:modified>
</cp:coreProperties>
</file>