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67" r:id="rId4"/>
    <p:sldId id="268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64" r:id="rId16"/>
  </p:sldIdLst>
  <p:sldSz cx="9144000" cy="6858000" type="screen4x3"/>
  <p:notesSz cx="6775450" cy="9906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Hernandez - SDN Activos" userId="1a5fbc05-fd81-4063-ac92-02c08e1d8aea" providerId="ADAL" clId="{98F28036-3BB5-4E6E-B0B6-3E6BC39905D8}"/>
    <pc:docChg chg="undo custSel addSld delSld modSld">
      <pc:chgData name="Irene Hernandez - SDN Activos" userId="1a5fbc05-fd81-4063-ac92-02c08e1d8aea" providerId="ADAL" clId="{98F28036-3BB5-4E6E-B0B6-3E6BC39905D8}" dt="2018-07-03T19:49:49.058" v="531" actId="20577"/>
      <pc:docMkLst>
        <pc:docMk/>
      </pc:docMkLst>
      <pc:sldChg chg="addSp modSp">
        <pc:chgData name="Irene Hernandez - SDN Activos" userId="1a5fbc05-fd81-4063-ac92-02c08e1d8aea" providerId="ADAL" clId="{98F28036-3BB5-4E6E-B0B6-3E6BC39905D8}" dt="2018-07-03T19:06:29.920" v="47" actId="122"/>
        <pc:sldMkLst>
          <pc:docMk/>
          <pc:sldMk cId="0" sldId="256"/>
        </pc:sldMkLst>
        <pc:spChg chg="add mod">
          <ac:chgData name="Irene Hernandez - SDN Activos" userId="1a5fbc05-fd81-4063-ac92-02c08e1d8aea" providerId="ADAL" clId="{98F28036-3BB5-4E6E-B0B6-3E6BC39905D8}" dt="2018-07-03T19:06:29.920" v="47" actId="122"/>
          <ac:spMkLst>
            <pc:docMk/>
            <pc:sldMk cId="0" sldId="256"/>
            <ac:spMk id="2" creationId="{F304E23F-1E01-4C06-8CC0-B769377BE8FA}"/>
          </ac:spMkLst>
        </pc:spChg>
        <pc:spChg chg="mod">
          <ac:chgData name="Irene Hernandez - SDN Activos" userId="1a5fbc05-fd81-4063-ac92-02c08e1d8aea" providerId="ADAL" clId="{98F28036-3BB5-4E6E-B0B6-3E6BC39905D8}" dt="2018-07-03T19:06:11.781" v="43" actId="207"/>
          <ac:spMkLst>
            <pc:docMk/>
            <pc:sldMk cId="0" sldId="256"/>
            <ac:spMk id="6" creationId="{00000000-0000-0000-0000-000000000000}"/>
          </ac:spMkLst>
        </pc:spChg>
        <pc:picChg chg="mod modCrop">
          <ac:chgData name="Irene Hernandez - SDN Activos" userId="1a5fbc05-fd81-4063-ac92-02c08e1d8aea" providerId="ADAL" clId="{98F28036-3BB5-4E6E-B0B6-3E6BC39905D8}" dt="2018-07-03T19:04:58.489" v="7" actId="732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Irene Hernandez - SDN Activos" userId="1a5fbc05-fd81-4063-ac92-02c08e1d8aea" providerId="ADAL" clId="{98F28036-3BB5-4E6E-B0B6-3E6BC39905D8}" dt="2018-07-03T19:06:03.594" v="41" actId="1076"/>
          <ac:picMkLst>
            <pc:docMk/>
            <pc:sldMk cId="0" sldId="256"/>
            <ac:picMk id="5" creationId="{00000000-0000-0000-0000-000000000000}"/>
          </ac:picMkLst>
        </pc:picChg>
      </pc:sldChg>
      <pc:sldChg chg="del">
        <pc:chgData name="Irene Hernandez - SDN Activos" userId="1a5fbc05-fd81-4063-ac92-02c08e1d8aea" providerId="ADAL" clId="{98F28036-3BB5-4E6E-B0B6-3E6BC39905D8}" dt="2018-07-03T19:23:48.547" v="183" actId="2696"/>
        <pc:sldMkLst>
          <pc:docMk/>
          <pc:sldMk cId="0" sldId="257"/>
        </pc:sldMkLst>
      </pc:sldChg>
      <pc:sldChg chg="addSp delSp">
        <pc:chgData name="Irene Hernandez - SDN Activos" userId="1a5fbc05-fd81-4063-ac92-02c08e1d8aea" providerId="ADAL" clId="{98F28036-3BB5-4E6E-B0B6-3E6BC39905D8}" dt="2018-07-03T19:47:17.881" v="473"/>
        <pc:sldMkLst>
          <pc:docMk/>
          <pc:sldMk cId="0" sldId="264"/>
        </pc:sldMkLst>
        <pc:picChg chg="add del">
          <ac:chgData name="Irene Hernandez - SDN Activos" userId="1a5fbc05-fd81-4063-ac92-02c08e1d8aea" providerId="ADAL" clId="{98F28036-3BB5-4E6E-B0B6-3E6BC39905D8}" dt="2018-07-03T19:47:17.881" v="473"/>
          <ac:picMkLst>
            <pc:docMk/>
            <pc:sldMk cId="0" sldId="264"/>
            <ac:picMk id="7" creationId="{7FB7AB42-47FE-445C-978B-836437BAA165}"/>
          </ac:picMkLst>
        </pc:picChg>
      </pc:sldChg>
      <pc:sldChg chg="addSp delSp modSp">
        <pc:chgData name="Irene Hernandez - SDN Activos" userId="1a5fbc05-fd81-4063-ac92-02c08e1d8aea" providerId="ADAL" clId="{98F28036-3BB5-4E6E-B0B6-3E6BC39905D8}" dt="2018-07-03T19:19:16.831" v="127"/>
        <pc:sldMkLst>
          <pc:docMk/>
          <pc:sldMk cId="3128539924" sldId="267"/>
        </pc:sldMkLst>
        <pc:spChg chg="del mod">
          <ac:chgData name="Irene Hernandez - SDN Activos" userId="1a5fbc05-fd81-4063-ac92-02c08e1d8aea" providerId="ADAL" clId="{98F28036-3BB5-4E6E-B0B6-3E6BC39905D8}" dt="2018-07-03T19:18:04.321" v="115" actId="478"/>
          <ac:spMkLst>
            <pc:docMk/>
            <pc:sldMk cId="3128539924" sldId="267"/>
            <ac:spMk id="2" creationId="{963331BA-99AB-4DC2-A4F5-AD8AD1F872ED}"/>
          </ac:spMkLst>
        </pc:spChg>
        <pc:spChg chg="add mod">
          <ac:chgData name="Irene Hernandez - SDN Activos" userId="1a5fbc05-fd81-4063-ac92-02c08e1d8aea" providerId="ADAL" clId="{98F28036-3BB5-4E6E-B0B6-3E6BC39905D8}" dt="2018-07-03T19:19:09.426" v="125" actId="404"/>
          <ac:spMkLst>
            <pc:docMk/>
            <pc:sldMk cId="3128539924" sldId="267"/>
            <ac:spMk id="3" creationId="{F98F2F86-78C2-4745-A83C-42450D9D93B7}"/>
          </ac:spMkLst>
        </pc:spChg>
        <pc:spChg chg="del mod">
          <ac:chgData name="Irene Hernandez - SDN Activos" userId="1a5fbc05-fd81-4063-ac92-02c08e1d8aea" providerId="ADAL" clId="{98F28036-3BB5-4E6E-B0B6-3E6BC39905D8}" dt="2018-07-03T19:18:04.321" v="115" actId="478"/>
          <ac:spMkLst>
            <pc:docMk/>
            <pc:sldMk cId="3128539924" sldId="267"/>
            <ac:spMk id="4" creationId="{00000000-0000-0000-0000-000000000000}"/>
          </ac:spMkLst>
        </pc:spChg>
        <pc:spChg chg="del">
          <ac:chgData name="Irene Hernandez - SDN Activos" userId="1a5fbc05-fd81-4063-ac92-02c08e1d8aea" providerId="ADAL" clId="{98F28036-3BB5-4E6E-B0B6-3E6BC39905D8}" dt="2018-07-03T19:18:07.008" v="116" actId="478"/>
          <ac:spMkLst>
            <pc:docMk/>
            <pc:sldMk cId="3128539924" sldId="267"/>
            <ac:spMk id="7" creationId="{00000000-0000-0000-0000-000000000000}"/>
          </ac:spMkLst>
        </pc:spChg>
        <pc:spChg chg="add">
          <ac:chgData name="Irene Hernandez - SDN Activos" userId="1a5fbc05-fd81-4063-ac92-02c08e1d8aea" providerId="ADAL" clId="{98F28036-3BB5-4E6E-B0B6-3E6BC39905D8}" dt="2018-07-03T19:18:39.475" v="118"/>
          <ac:spMkLst>
            <pc:docMk/>
            <pc:sldMk cId="3128539924" sldId="267"/>
            <ac:spMk id="10" creationId="{CBCAB143-E923-428D-93C1-7C3F2FA96A79}"/>
          </ac:spMkLst>
        </pc:spChg>
        <pc:picChg chg="add">
          <ac:chgData name="Irene Hernandez - SDN Activos" userId="1a5fbc05-fd81-4063-ac92-02c08e1d8aea" providerId="ADAL" clId="{98F28036-3BB5-4E6E-B0B6-3E6BC39905D8}" dt="2018-07-03T19:19:16.831" v="127"/>
          <ac:picMkLst>
            <pc:docMk/>
            <pc:sldMk cId="3128539924" sldId="267"/>
            <ac:picMk id="11" creationId="{947D9DC6-8228-4E31-85A5-7F927821C6C7}"/>
          </ac:picMkLst>
        </pc:picChg>
        <pc:picChg chg="del mod">
          <ac:chgData name="Irene Hernandez - SDN Activos" userId="1a5fbc05-fd81-4063-ac92-02c08e1d8aea" providerId="ADAL" clId="{98F28036-3BB5-4E6E-B0B6-3E6BC39905D8}" dt="2018-07-03T19:18:04.321" v="115" actId="478"/>
          <ac:picMkLst>
            <pc:docMk/>
            <pc:sldMk cId="3128539924" sldId="267"/>
            <ac:picMk id="20481" creationId="{00000000-0000-0000-0000-000000000000}"/>
          </ac:picMkLst>
        </pc:picChg>
      </pc:sldChg>
      <pc:sldChg chg="addSp delSp modSp">
        <pc:chgData name="Irene Hernandez - SDN Activos" userId="1a5fbc05-fd81-4063-ac92-02c08e1d8aea" providerId="ADAL" clId="{98F28036-3BB5-4E6E-B0B6-3E6BC39905D8}" dt="2018-07-03T19:23:29.189" v="180" actId="20577"/>
        <pc:sldMkLst>
          <pc:docMk/>
          <pc:sldMk cId="3191613905" sldId="268"/>
        </pc:sldMkLst>
        <pc:spChg chg="add mod">
          <ac:chgData name="Irene Hernandez - SDN Activos" userId="1a5fbc05-fd81-4063-ac92-02c08e1d8aea" providerId="ADAL" clId="{98F28036-3BB5-4E6E-B0B6-3E6BC39905D8}" dt="2018-07-03T19:21:26.900" v="170" actId="14100"/>
          <ac:spMkLst>
            <pc:docMk/>
            <pc:sldMk cId="3191613905" sldId="268"/>
            <ac:spMk id="2" creationId="{6A472166-5AA9-43B0-88D7-F50370C06806}"/>
          </ac:spMkLst>
        </pc:spChg>
        <pc:spChg chg="del">
          <ac:chgData name="Irene Hernandez - SDN Activos" userId="1a5fbc05-fd81-4063-ac92-02c08e1d8aea" providerId="ADAL" clId="{98F28036-3BB5-4E6E-B0B6-3E6BC39905D8}" dt="2018-07-03T19:19:27.737" v="128" actId="478"/>
          <ac:spMkLst>
            <pc:docMk/>
            <pc:sldMk cId="3191613905" sldId="268"/>
            <ac:spMk id="4" creationId="{00000000-0000-0000-0000-000000000000}"/>
          </ac:spMkLst>
        </pc:spChg>
        <pc:spChg chg="del">
          <ac:chgData name="Irene Hernandez - SDN Activos" userId="1a5fbc05-fd81-4063-ac92-02c08e1d8aea" providerId="ADAL" clId="{98F28036-3BB5-4E6E-B0B6-3E6BC39905D8}" dt="2018-07-03T19:19:27.737" v="128" actId="478"/>
          <ac:spMkLst>
            <pc:docMk/>
            <pc:sldMk cId="3191613905" sldId="268"/>
            <ac:spMk id="7" creationId="{00000000-0000-0000-0000-000000000000}"/>
          </ac:spMkLst>
        </pc:spChg>
        <pc:spChg chg="del">
          <ac:chgData name="Irene Hernandez - SDN Activos" userId="1a5fbc05-fd81-4063-ac92-02c08e1d8aea" providerId="ADAL" clId="{98F28036-3BB5-4E6E-B0B6-3E6BC39905D8}" dt="2018-07-03T19:19:27.737" v="128" actId="478"/>
          <ac:spMkLst>
            <pc:docMk/>
            <pc:sldMk cId="3191613905" sldId="268"/>
            <ac:spMk id="9" creationId="{79B0A24B-A67B-4A15-BA52-0C0F90E06C66}"/>
          </ac:spMkLst>
        </pc:spChg>
        <pc:spChg chg="add mod">
          <ac:chgData name="Irene Hernandez - SDN Activos" userId="1a5fbc05-fd81-4063-ac92-02c08e1d8aea" providerId="ADAL" clId="{98F28036-3BB5-4E6E-B0B6-3E6BC39905D8}" dt="2018-07-03T19:23:29.189" v="180" actId="20577"/>
          <ac:spMkLst>
            <pc:docMk/>
            <pc:sldMk cId="3191613905" sldId="268"/>
            <ac:spMk id="10" creationId="{E25CC42B-E0FE-479A-AFA0-866A30C18674}"/>
          </ac:spMkLst>
        </pc:spChg>
        <pc:picChg chg="add mod modCrop">
          <ac:chgData name="Irene Hernandez - SDN Activos" userId="1a5fbc05-fd81-4063-ac92-02c08e1d8aea" providerId="ADAL" clId="{98F28036-3BB5-4E6E-B0B6-3E6BC39905D8}" dt="2018-07-03T19:22:50.832" v="178" actId="1076"/>
          <ac:picMkLst>
            <pc:docMk/>
            <pc:sldMk cId="3191613905" sldId="268"/>
            <ac:picMk id="6" creationId="{10D41C18-140D-470C-91AA-AFC8FF7407DB}"/>
          </ac:picMkLst>
        </pc:picChg>
        <pc:picChg chg="del">
          <ac:chgData name="Irene Hernandez - SDN Activos" userId="1a5fbc05-fd81-4063-ac92-02c08e1d8aea" providerId="ADAL" clId="{98F28036-3BB5-4E6E-B0B6-3E6BC39905D8}" dt="2018-07-03T19:19:27.737" v="128" actId="478"/>
          <ac:picMkLst>
            <pc:docMk/>
            <pc:sldMk cId="3191613905" sldId="268"/>
            <ac:picMk id="1028" creationId="{BED76B29-3F3C-4398-A4DE-322CC868A92C}"/>
          </ac:picMkLst>
        </pc:picChg>
      </pc:sldChg>
      <pc:sldChg chg="del">
        <pc:chgData name="Irene Hernandez - SDN Activos" userId="1a5fbc05-fd81-4063-ac92-02c08e1d8aea" providerId="ADAL" clId="{98F28036-3BB5-4E6E-B0B6-3E6BC39905D8}" dt="2018-07-03T19:23:48.469" v="181" actId="2696"/>
        <pc:sldMkLst>
          <pc:docMk/>
          <pc:sldMk cId="1805822454" sldId="269"/>
        </pc:sldMkLst>
      </pc:sldChg>
      <pc:sldChg chg="addSp delSp modSp">
        <pc:chgData name="Irene Hernandez - SDN Activos" userId="1a5fbc05-fd81-4063-ac92-02c08e1d8aea" providerId="ADAL" clId="{98F28036-3BB5-4E6E-B0B6-3E6BC39905D8}" dt="2018-07-03T19:19:14.019" v="126"/>
        <pc:sldMkLst>
          <pc:docMk/>
          <pc:sldMk cId="0" sldId="275"/>
        </pc:sldMkLst>
        <pc:spChg chg="add mod">
          <ac:chgData name="Irene Hernandez - SDN Activos" userId="1a5fbc05-fd81-4063-ac92-02c08e1d8aea" providerId="ADAL" clId="{98F28036-3BB5-4E6E-B0B6-3E6BC39905D8}" dt="2018-07-03T19:16:59.408" v="105" actId="1036"/>
          <ac:spMkLst>
            <pc:docMk/>
            <pc:sldMk cId="0" sldId="275"/>
            <ac:spMk id="3" creationId="{02733723-1D2F-4F0A-827A-A37B122A9E16}"/>
          </ac:spMkLst>
        </pc:spChg>
        <pc:spChg chg="add mod">
          <ac:chgData name="Irene Hernandez - SDN Activos" userId="1a5fbc05-fd81-4063-ac92-02c08e1d8aea" providerId="ADAL" clId="{98F28036-3BB5-4E6E-B0B6-3E6BC39905D8}" dt="2018-07-03T19:17:08.829" v="107" actId="1076"/>
          <ac:spMkLst>
            <pc:docMk/>
            <pc:sldMk cId="0" sldId="275"/>
            <ac:spMk id="4" creationId="{83A56096-41B1-40D8-97F0-699B1AFA70A5}"/>
          </ac:spMkLst>
        </pc:spChg>
        <pc:spChg chg="del">
          <ac:chgData name="Irene Hernandez - SDN Activos" userId="1a5fbc05-fd81-4063-ac92-02c08e1d8aea" providerId="ADAL" clId="{98F28036-3BB5-4E6E-B0B6-3E6BC39905D8}" dt="2018-07-03T19:06:41.857" v="49" actId="478"/>
          <ac:spMkLst>
            <pc:docMk/>
            <pc:sldMk cId="0" sldId="275"/>
            <ac:spMk id="8" creationId="{00000000-0000-0000-0000-000000000000}"/>
          </ac:spMkLst>
        </pc:spChg>
        <pc:spChg chg="del mod">
          <ac:chgData name="Irene Hernandez - SDN Activos" userId="1a5fbc05-fd81-4063-ac92-02c08e1d8aea" providerId="ADAL" clId="{98F28036-3BB5-4E6E-B0B6-3E6BC39905D8}" dt="2018-07-03T19:06:41.857" v="49" actId="478"/>
          <ac:spMkLst>
            <pc:docMk/>
            <pc:sldMk cId="0" sldId="275"/>
            <ac:spMk id="9" creationId="{00000000-0000-0000-0000-000000000000}"/>
          </ac:spMkLst>
        </pc:spChg>
        <pc:spChg chg="del">
          <ac:chgData name="Irene Hernandez - SDN Activos" userId="1a5fbc05-fd81-4063-ac92-02c08e1d8aea" providerId="ADAL" clId="{98F28036-3BB5-4E6E-B0B6-3E6BC39905D8}" dt="2018-07-03T19:06:41.857" v="49" actId="478"/>
          <ac:spMkLst>
            <pc:docMk/>
            <pc:sldMk cId="0" sldId="275"/>
            <ac:spMk id="10" creationId="{00000000-0000-0000-0000-000000000000}"/>
          </ac:spMkLst>
        </pc:spChg>
        <pc:spChg chg="del">
          <ac:chgData name="Irene Hernandez - SDN Activos" userId="1a5fbc05-fd81-4063-ac92-02c08e1d8aea" providerId="ADAL" clId="{98F28036-3BB5-4E6E-B0B6-3E6BC39905D8}" dt="2018-07-03T19:14:25.575" v="86" actId="478"/>
          <ac:spMkLst>
            <pc:docMk/>
            <pc:sldMk cId="0" sldId="275"/>
            <ac:spMk id="11" creationId="{00000000-0000-0000-0000-000000000000}"/>
          </ac:spMkLst>
        </pc:spChg>
        <pc:picChg chg="add del">
          <ac:chgData name="Irene Hernandez - SDN Activos" userId="1a5fbc05-fd81-4063-ac92-02c08e1d8aea" providerId="ADAL" clId="{98F28036-3BB5-4E6E-B0B6-3E6BC39905D8}" dt="2018-07-03T19:07:23.432" v="51" actId="478"/>
          <ac:picMkLst>
            <pc:docMk/>
            <pc:sldMk cId="0" sldId="275"/>
            <ac:picMk id="2" creationId="{4E785D07-FFD7-4CB2-820C-90E093BAB97F}"/>
          </ac:picMkLst>
        </pc:picChg>
        <pc:picChg chg="add mod modCrop">
          <ac:chgData name="Irene Hernandez - SDN Activos" userId="1a5fbc05-fd81-4063-ac92-02c08e1d8aea" providerId="ADAL" clId="{98F28036-3BB5-4E6E-B0B6-3E6BC39905D8}" dt="2018-07-03T19:17:47.244" v="113" actId="1076"/>
          <ac:picMkLst>
            <pc:docMk/>
            <pc:sldMk cId="0" sldId="275"/>
            <ac:picMk id="12" creationId="{DCB81416-FF63-4A41-B87B-D36F4D46E8C3}"/>
          </ac:picMkLst>
        </pc:picChg>
        <pc:picChg chg="add del mod modCrop">
          <ac:chgData name="Irene Hernandez - SDN Activos" userId="1a5fbc05-fd81-4063-ac92-02c08e1d8aea" providerId="ADAL" clId="{98F28036-3BB5-4E6E-B0B6-3E6BC39905D8}" dt="2018-07-03T19:19:14.019" v="126"/>
          <ac:picMkLst>
            <pc:docMk/>
            <pc:sldMk cId="0" sldId="275"/>
            <ac:picMk id="14" creationId="{522CD4F6-A441-4E32-9A98-E863F4B04478}"/>
          </ac:picMkLst>
        </pc:picChg>
        <pc:picChg chg="del mod">
          <ac:chgData name="Irene Hernandez - SDN Activos" userId="1a5fbc05-fd81-4063-ac92-02c08e1d8aea" providerId="ADAL" clId="{98F28036-3BB5-4E6E-B0B6-3E6BC39905D8}" dt="2018-07-03T19:06:41.857" v="49" actId="478"/>
          <ac:picMkLst>
            <pc:docMk/>
            <pc:sldMk cId="0" sldId="275"/>
            <ac:picMk id="22530" creationId="{00000000-0000-0000-0000-000000000000}"/>
          </ac:picMkLst>
        </pc:picChg>
      </pc:sldChg>
      <pc:sldChg chg="addSp delSp modSp add">
        <pc:chgData name="Irene Hernandez - SDN Activos" userId="1a5fbc05-fd81-4063-ac92-02c08e1d8aea" providerId="ADAL" clId="{98F28036-3BB5-4E6E-B0B6-3E6BC39905D8}" dt="2018-07-03T19:26:26.567" v="241" actId="1076"/>
        <pc:sldMkLst>
          <pc:docMk/>
          <pc:sldMk cId="1357639031" sldId="276"/>
        </pc:sldMkLst>
        <pc:spChg chg="mod">
          <ac:chgData name="Irene Hernandez - SDN Activos" userId="1a5fbc05-fd81-4063-ac92-02c08e1d8aea" providerId="ADAL" clId="{98F28036-3BB5-4E6E-B0B6-3E6BC39905D8}" dt="2018-07-03T19:26:26.567" v="241" actId="1076"/>
          <ac:spMkLst>
            <pc:docMk/>
            <pc:sldMk cId="1357639031" sldId="276"/>
            <ac:spMk id="2" creationId="{6A472166-5AA9-43B0-88D7-F50370C06806}"/>
          </ac:spMkLst>
        </pc:spChg>
        <pc:spChg chg="mod">
          <ac:chgData name="Irene Hernandez - SDN Activos" userId="1a5fbc05-fd81-4063-ac92-02c08e1d8aea" providerId="ADAL" clId="{98F28036-3BB5-4E6E-B0B6-3E6BC39905D8}" dt="2018-07-03T19:24:01.218" v="192" actId="20577"/>
          <ac:spMkLst>
            <pc:docMk/>
            <pc:sldMk cId="1357639031" sldId="276"/>
            <ac:spMk id="10" creationId="{E25CC42B-E0FE-479A-AFA0-866A30C18674}"/>
          </ac:spMkLst>
        </pc:spChg>
        <pc:picChg chg="add mod">
          <ac:chgData name="Irene Hernandez - SDN Activos" userId="1a5fbc05-fd81-4063-ac92-02c08e1d8aea" providerId="ADAL" clId="{98F28036-3BB5-4E6E-B0B6-3E6BC39905D8}" dt="2018-07-03T19:26:26.567" v="241" actId="1076"/>
          <ac:picMkLst>
            <pc:docMk/>
            <pc:sldMk cId="1357639031" sldId="276"/>
            <ac:picMk id="3" creationId="{8AF83FD8-A59B-4BD0-929F-42F2F86B5E45}"/>
          </ac:picMkLst>
        </pc:picChg>
        <pc:picChg chg="del">
          <ac:chgData name="Irene Hernandez - SDN Activos" userId="1a5fbc05-fd81-4063-ac92-02c08e1d8aea" providerId="ADAL" clId="{98F28036-3BB5-4E6E-B0B6-3E6BC39905D8}" dt="2018-07-03T19:23:57.687" v="191" actId="478"/>
          <ac:picMkLst>
            <pc:docMk/>
            <pc:sldMk cId="1357639031" sldId="276"/>
            <ac:picMk id="6" creationId="{10D41C18-140D-470C-91AA-AFC8FF7407DB}"/>
          </ac:picMkLst>
        </pc:picChg>
      </pc:sldChg>
      <pc:sldChg chg="addSp delSp modSp add">
        <pc:chgData name="Irene Hernandez - SDN Activos" userId="1a5fbc05-fd81-4063-ac92-02c08e1d8aea" providerId="ADAL" clId="{98F28036-3BB5-4E6E-B0B6-3E6BC39905D8}" dt="2018-07-03T19:29:22.399" v="278" actId="1076"/>
        <pc:sldMkLst>
          <pc:docMk/>
          <pc:sldMk cId="2598036813" sldId="277"/>
        </pc:sldMkLst>
        <pc:spChg chg="del">
          <ac:chgData name="Irene Hernandez - SDN Activos" userId="1a5fbc05-fd81-4063-ac92-02c08e1d8aea" providerId="ADAL" clId="{98F28036-3BB5-4E6E-B0B6-3E6BC39905D8}" dt="2018-07-03T19:27:42.499" v="259" actId="478"/>
          <ac:spMkLst>
            <pc:docMk/>
            <pc:sldMk cId="2598036813" sldId="277"/>
            <ac:spMk id="2" creationId="{6A472166-5AA9-43B0-88D7-F50370C06806}"/>
          </ac:spMkLst>
        </pc:spChg>
        <pc:spChg chg="add mod">
          <ac:chgData name="Irene Hernandez - SDN Activos" userId="1a5fbc05-fd81-4063-ac92-02c08e1d8aea" providerId="ADAL" clId="{98F28036-3BB5-4E6E-B0B6-3E6BC39905D8}" dt="2018-07-03T19:28:38.527" v="266" actId="14100"/>
          <ac:spMkLst>
            <pc:docMk/>
            <pc:sldMk cId="2598036813" sldId="277"/>
            <ac:spMk id="4" creationId="{323232D8-30BF-4543-BA3C-9BAC9A287F59}"/>
          </ac:spMkLst>
        </pc:spChg>
        <pc:spChg chg="mod">
          <ac:chgData name="Irene Hernandez - SDN Activos" userId="1a5fbc05-fd81-4063-ac92-02c08e1d8aea" providerId="ADAL" clId="{98F28036-3BB5-4E6E-B0B6-3E6BC39905D8}" dt="2018-07-03T19:27:15.376" v="255" actId="20577"/>
          <ac:spMkLst>
            <pc:docMk/>
            <pc:sldMk cId="2598036813" sldId="277"/>
            <ac:spMk id="10" creationId="{E25CC42B-E0FE-479A-AFA0-866A30C18674}"/>
          </ac:spMkLst>
        </pc:spChg>
        <pc:picChg chg="del">
          <ac:chgData name="Irene Hernandez - SDN Activos" userId="1a5fbc05-fd81-4063-ac92-02c08e1d8aea" providerId="ADAL" clId="{98F28036-3BB5-4E6E-B0B6-3E6BC39905D8}" dt="2018-07-03T19:27:18.048" v="256" actId="478"/>
          <ac:picMkLst>
            <pc:docMk/>
            <pc:sldMk cId="2598036813" sldId="277"/>
            <ac:picMk id="3" creationId="{8AF83FD8-A59B-4BD0-929F-42F2F86B5E45}"/>
          </ac:picMkLst>
        </pc:picChg>
        <pc:picChg chg="add mod modCrop">
          <ac:chgData name="Irene Hernandez - SDN Activos" userId="1a5fbc05-fd81-4063-ac92-02c08e1d8aea" providerId="ADAL" clId="{98F28036-3BB5-4E6E-B0B6-3E6BC39905D8}" dt="2018-07-03T19:29:22.399" v="278" actId="1076"/>
          <ac:picMkLst>
            <pc:docMk/>
            <pc:sldMk cId="2598036813" sldId="277"/>
            <ac:picMk id="6" creationId="{875FF220-4CBA-4C50-B7E5-F7C6ACD4D2A5}"/>
          </ac:picMkLst>
        </pc:picChg>
        <pc:picChg chg="add mod modCrop">
          <ac:chgData name="Irene Hernandez - SDN Activos" userId="1a5fbc05-fd81-4063-ac92-02c08e1d8aea" providerId="ADAL" clId="{98F28036-3BB5-4E6E-B0B6-3E6BC39905D8}" dt="2018-07-03T19:29:22.399" v="278" actId="1076"/>
          <ac:picMkLst>
            <pc:docMk/>
            <pc:sldMk cId="2598036813" sldId="277"/>
            <ac:picMk id="7" creationId="{2570CEDC-72F2-408B-940F-C307A2354A38}"/>
          </ac:picMkLst>
        </pc:picChg>
      </pc:sldChg>
      <pc:sldChg chg="addSp delSp modSp add">
        <pc:chgData name="Irene Hernandez - SDN Activos" userId="1a5fbc05-fd81-4063-ac92-02c08e1d8aea" providerId="ADAL" clId="{98F28036-3BB5-4E6E-B0B6-3E6BC39905D8}" dt="2018-07-03T19:32:22.510" v="319"/>
        <pc:sldMkLst>
          <pc:docMk/>
          <pc:sldMk cId="1913903313" sldId="278"/>
        </pc:sldMkLst>
        <pc:spChg chg="mod">
          <ac:chgData name="Irene Hernandez - SDN Activos" userId="1a5fbc05-fd81-4063-ac92-02c08e1d8aea" providerId="ADAL" clId="{98F28036-3BB5-4E6E-B0B6-3E6BC39905D8}" dt="2018-07-03T19:31:54.857" v="314" actId="14100"/>
          <ac:spMkLst>
            <pc:docMk/>
            <pc:sldMk cId="1913903313" sldId="278"/>
            <ac:spMk id="4" creationId="{323232D8-30BF-4543-BA3C-9BAC9A287F59}"/>
          </ac:spMkLst>
        </pc:spChg>
        <pc:spChg chg="add del">
          <ac:chgData name="Irene Hernandez - SDN Activos" userId="1a5fbc05-fd81-4063-ac92-02c08e1d8aea" providerId="ADAL" clId="{98F28036-3BB5-4E6E-B0B6-3E6BC39905D8}" dt="2018-07-03T19:32:22.510" v="319"/>
          <ac:spMkLst>
            <pc:docMk/>
            <pc:sldMk cId="1913903313" sldId="278"/>
            <ac:spMk id="9" creationId="{717FE1A6-8A24-45CC-B852-6F5677F0D3E7}"/>
          </ac:spMkLst>
        </pc:spChg>
        <pc:spChg chg="mod">
          <ac:chgData name="Irene Hernandez - SDN Activos" userId="1a5fbc05-fd81-4063-ac92-02c08e1d8aea" providerId="ADAL" clId="{98F28036-3BB5-4E6E-B0B6-3E6BC39905D8}" dt="2018-07-03T19:30:24.269" v="305" actId="313"/>
          <ac:spMkLst>
            <pc:docMk/>
            <pc:sldMk cId="1913903313" sldId="278"/>
            <ac:spMk id="10" creationId="{E25CC42B-E0FE-479A-AFA0-866A30C18674}"/>
          </ac:spMkLst>
        </pc:spChg>
        <pc:picChg chg="add mod modCrop">
          <ac:chgData name="Irene Hernandez - SDN Activos" userId="1a5fbc05-fd81-4063-ac92-02c08e1d8aea" providerId="ADAL" clId="{98F28036-3BB5-4E6E-B0B6-3E6BC39905D8}" dt="2018-07-03T19:32:08.589" v="317" actId="1076"/>
          <ac:picMkLst>
            <pc:docMk/>
            <pc:sldMk cId="1913903313" sldId="278"/>
            <ac:picMk id="3" creationId="{4D42DCF6-7A0B-4AEA-84E0-F9FF880BB50C}"/>
          </ac:picMkLst>
        </pc:picChg>
        <pc:picChg chg="del">
          <ac:chgData name="Irene Hernandez - SDN Activos" userId="1a5fbc05-fd81-4063-ac92-02c08e1d8aea" providerId="ADAL" clId="{98F28036-3BB5-4E6E-B0B6-3E6BC39905D8}" dt="2018-07-03T19:30:58.611" v="310" actId="478"/>
          <ac:picMkLst>
            <pc:docMk/>
            <pc:sldMk cId="1913903313" sldId="278"/>
            <ac:picMk id="6" creationId="{875FF220-4CBA-4C50-B7E5-F7C6ACD4D2A5}"/>
          </ac:picMkLst>
        </pc:picChg>
        <pc:picChg chg="del">
          <ac:chgData name="Irene Hernandez - SDN Activos" userId="1a5fbc05-fd81-4063-ac92-02c08e1d8aea" providerId="ADAL" clId="{98F28036-3BB5-4E6E-B0B6-3E6BC39905D8}" dt="2018-07-03T19:30:58.611" v="310" actId="478"/>
          <ac:picMkLst>
            <pc:docMk/>
            <pc:sldMk cId="1913903313" sldId="278"/>
            <ac:picMk id="7" creationId="{2570CEDC-72F2-408B-940F-C307A2354A38}"/>
          </ac:picMkLst>
        </pc:picChg>
      </pc:sldChg>
      <pc:sldChg chg="addSp delSp modSp add">
        <pc:chgData name="Irene Hernandez - SDN Activos" userId="1a5fbc05-fd81-4063-ac92-02c08e1d8aea" providerId="ADAL" clId="{98F28036-3BB5-4E6E-B0B6-3E6BC39905D8}" dt="2018-07-03T19:37:05.685" v="327" actId="1076"/>
        <pc:sldMkLst>
          <pc:docMk/>
          <pc:sldMk cId="1960456127" sldId="279"/>
        </pc:sldMkLst>
        <pc:spChg chg="del">
          <ac:chgData name="Irene Hernandez - SDN Activos" userId="1a5fbc05-fd81-4063-ac92-02c08e1d8aea" providerId="ADAL" clId="{98F28036-3BB5-4E6E-B0B6-3E6BC39905D8}" dt="2018-07-03T19:35:23.911" v="321" actId="478"/>
          <ac:spMkLst>
            <pc:docMk/>
            <pc:sldMk cId="1960456127" sldId="279"/>
            <ac:spMk id="4" creationId="{323232D8-30BF-4543-BA3C-9BAC9A287F59}"/>
          </ac:spMkLst>
        </pc:spChg>
        <pc:picChg chg="del">
          <ac:chgData name="Irene Hernandez - SDN Activos" userId="1a5fbc05-fd81-4063-ac92-02c08e1d8aea" providerId="ADAL" clId="{98F28036-3BB5-4E6E-B0B6-3E6BC39905D8}" dt="2018-07-03T19:35:25.645" v="322" actId="478"/>
          <ac:picMkLst>
            <pc:docMk/>
            <pc:sldMk cId="1960456127" sldId="279"/>
            <ac:picMk id="3" creationId="{4D42DCF6-7A0B-4AEA-84E0-F9FF880BB50C}"/>
          </ac:picMkLst>
        </pc:picChg>
        <pc:picChg chg="add mod modCrop">
          <ac:chgData name="Irene Hernandez - SDN Activos" userId="1a5fbc05-fd81-4063-ac92-02c08e1d8aea" providerId="ADAL" clId="{98F28036-3BB5-4E6E-B0B6-3E6BC39905D8}" dt="2018-07-03T19:37:05.685" v="327" actId="1076"/>
          <ac:picMkLst>
            <pc:docMk/>
            <pc:sldMk cId="1960456127" sldId="279"/>
            <ac:picMk id="6" creationId="{E3EAE633-16D8-4532-9F66-E7674E9B2453}"/>
          </ac:picMkLst>
        </pc:picChg>
      </pc:sldChg>
      <pc:sldChg chg="del">
        <pc:chgData name="Irene Hernandez - SDN Activos" userId="1a5fbc05-fd81-4063-ac92-02c08e1d8aea" providerId="ADAL" clId="{98F28036-3BB5-4E6E-B0B6-3E6BC39905D8}" dt="2018-07-03T19:23:48.594" v="186" actId="2696"/>
        <pc:sldMkLst>
          <pc:docMk/>
          <pc:sldMk cId="1960456127" sldId="279"/>
        </pc:sldMkLst>
      </pc:sldChg>
      <pc:sldChg chg="addSp delSp modSp add">
        <pc:chgData name="Irene Hernandez - SDN Activos" userId="1a5fbc05-fd81-4063-ac92-02c08e1d8aea" providerId="ADAL" clId="{98F28036-3BB5-4E6E-B0B6-3E6BC39905D8}" dt="2018-07-03T19:41:18.511" v="361" actId="108"/>
        <pc:sldMkLst>
          <pc:docMk/>
          <pc:sldMk cId="1348254198" sldId="280"/>
        </pc:sldMkLst>
        <pc:spChg chg="add mod">
          <ac:chgData name="Irene Hernandez - SDN Activos" userId="1a5fbc05-fd81-4063-ac92-02c08e1d8aea" providerId="ADAL" clId="{98F28036-3BB5-4E6E-B0B6-3E6BC39905D8}" dt="2018-07-03T19:41:18.511" v="361" actId="108"/>
          <ac:spMkLst>
            <pc:docMk/>
            <pc:sldMk cId="1348254198" sldId="280"/>
            <ac:spMk id="2" creationId="{0113C7FF-A729-4593-B1D4-37A568A371A8}"/>
          </ac:spMkLst>
        </pc:spChg>
        <pc:spChg chg="del">
          <ac:chgData name="Irene Hernandez - SDN Activos" userId="1a5fbc05-fd81-4063-ac92-02c08e1d8aea" providerId="ADAL" clId="{98F28036-3BB5-4E6E-B0B6-3E6BC39905D8}" dt="2018-07-03T19:37:43.651" v="333" actId="478"/>
          <ac:spMkLst>
            <pc:docMk/>
            <pc:sldMk cId="1348254198" sldId="280"/>
            <ac:spMk id="4" creationId="{323232D8-30BF-4543-BA3C-9BAC9A287F59}"/>
          </ac:spMkLst>
        </pc:spChg>
        <pc:spChg chg="mod">
          <ac:chgData name="Irene Hernandez - SDN Activos" userId="1a5fbc05-fd81-4063-ac92-02c08e1d8aea" providerId="ADAL" clId="{98F28036-3BB5-4E6E-B0B6-3E6BC39905D8}" dt="2018-07-03T19:37:22.075" v="329" actId="20577"/>
          <ac:spMkLst>
            <pc:docMk/>
            <pc:sldMk cId="1348254198" sldId="280"/>
            <ac:spMk id="10" creationId="{E25CC42B-E0FE-479A-AFA0-866A30C18674}"/>
          </ac:spMkLst>
        </pc:spChg>
        <pc:picChg chg="del">
          <ac:chgData name="Irene Hernandez - SDN Activos" userId="1a5fbc05-fd81-4063-ac92-02c08e1d8aea" providerId="ADAL" clId="{98F28036-3BB5-4E6E-B0B6-3E6BC39905D8}" dt="2018-07-03T19:37:24.887" v="330" actId="478"/>
          <ac:picMkLst>
            <pc:docMk/>
            <pc:sldMk cId="1348254198" sldId="280"/>
            <ac:picMk id="6" creationId="{875FF220-4CBA-4C50-B7E5-F7C6ACD4D2A5}"/>
          </ac:picMkLst>
        </pc:picChg>
        <pc:picChg chg="del">
          <ac:chgData name="Irene Hernandez - SDN Activos" userId="1a5fbc05-fd81-4063-ac92-02c08e1d8aea" providerId="ADAL" clId="{98F28036-3BB5-4E6E-B0B6-3E6BC39905D8}" dt="2018-07-03T19:37:24.887" v="330" actId="478"/>
          <ac:picMkLst>
            <pc:docMk/>
            <pc:sldMk cId="1348254198" sldId="280"/>
            <ac:picMk id="7" creationId="{2570CEDC-72F2-408B-940F-C307A2354A38}"/>
          </ac:picMkLst>
        </pc:picChg>
      </pc:sldChg>
      <pc:sldChg chg="del">
        <pc:chgData name="Irene Hernandez - SDN Activos" userId="1a5fbc05-fd81-4063-ac92-02c08e1d8aea" providerId="ADAL" clId="{98F28036-3BB5-4E6E-B0B6-3E6BC39905D8}" dt="2018-07-03T19:23:48.500" v="182" actId="2696"/>
        <pc:sldMkLst>
          <pc:docMk/>
          <pc:sldMk cId="1348254198" sldId="280"/>
        </pc:sldMkLst>
      </pc:sldChg>
      <pc:sldChg chg="addSp delSp modSp add">
        <pc:chgData name="Irene Hernandez - SDN Activos" userId="1a5fbc05-fd81-4063-ac92-02c08e1d8aea" providerId="ADAL" clId="{98F28036-3BB5-4E6E-B0B6-3E6BC39905D8}" dt="2018-07-03T19:43:57.926" v="389"/>
        <pc:sldMkLst>
          <pc:docMk/>
          <pc:sldMk cId="2290660785" sldId="281"/>
        </pc:sldMkLst>
        <pc:spChg chg="del">
          <ac:chgData name="Irene Hernandez - SDN Activos" userId="1a5fbc05-fd81-4063-ac92-02c08e1d8aea" providerId="ADAL" clId="{98F28036-3BB5-4E6E-B0B6-3E6BC39905D8}" dt="2018-07-03T19:42:23.648" v="369" actId="478"/>
          <ac:spMkLst>
            <pc:docMk/>
            <pc:sldMk cId="2290660785" sldId="281"/>
            <ac:spMk id="2" creationId="{6A472166-5AA9-43B0-88D7-F50370C06806}"/>
          </ac:spMkLst>
        </pc:spChg>
        <pc:spChg chg="mod">
          <ac:chgData name="Irene Hernandez - SDN Activos" userId="1a5fbc05-fd81-4063-ac92-02c08e1d8aea" providerId="ADAL" clId="{98F28036-3BB5-4E6E-B0B6-3E6BC39905D8}" dt="2018-07-03T19:42:20.648" v="368" actId="6549"/>
          <ac:spMkLst>
            <pc:docMk/>
            <pc:sldMk cId="2290660785" sldId="281"/>
            <ac:spMk id="10" creationId="{E25CC42B-E0FE-479A-AFA0-866A30C18674}"/>
          </ac:spMkLst>
        </pc:spChg>
        <pc:picChg chg="add del mod">
          <ac:chgData name="Irene Hernandez - SDN Activos" userId="1a5fbc05-fd81-4063-ac92-02c08e1d8aea" providerId="ADAL" clId="{98F28036-3BB5-4E6E-B0B6-3E6BC39905D8}" dt="2018-07-03T19:42:46.037" v="373" actId="478"/>
          <ac:picMkLst>
            <pc:docMk/>
            <pc:sldMk cId="2290660785" sldId="281"/>
            <ac:picMk id="3" creationId="{00134E2A-2F6A-4E3A-9A19-D3B0615ABEFE}"/>
          </ac:picMkLst>
        </pc:picChg>
        <pc:picChg chg="add mod">
          <ac:chgData name="Irene Hernandez - SDN Activos" userId="1a5fbc05-fd81-4063-ac92-02c08e1d8aea" providerId="ADAL" clId="{98F28036-3BB5-4E6E-B0B6-3E6BC39905D8}" dt="2018-07-03T19:42:55.161" v="375" actId="1076"/>
          <ac:picMkLst>
            <pc:docMk/>
            <pc:sldMk cId="2290660785" sldId="281"/>
            <ac:picMk id="4" creationId="{8D6061C7-41CE-4906-A425-FC37170606E8}"/>
          </ac:picMkLst>
        </pc:picChg>
        <pc:picChg chg="del">
          <ac:chgData name="Irene Hernandez - SDN Activos" userId="1a5fbc05-fd81-4063-ac92-02c08e1d8aea" providerId="ADAL" clId="{98F28036-3BB5-4E6E-B0B6-3E6BC39905D8}" dt="2018-07-03T19:42:25.507" v="370" actId="478"/>
          <ac:picMkLst>
            <pc:docMk/>
            <pc:sldMk cId="2290660785" sldId="281"/>
            <ac:picMk id="6" creationId="{10D41C18-140D-470C-91AA-AFC8FF7407DB}"/>
          </ac:picMkLst>
        </pc:picChg>
        <pc:picChg chg="add mod">
          <ac:chgData name="Irene Hernandez - SDN Activos" userId="1a5fbc05-fd81-4063-ac92-02c08e1d8aea" providerId="ADAL" clId="{98F28036-3BB5-4E6E-B0B6-3E6BC39905D8}" dt="2018-07-03T19:43:06.629" v="379" actId="1076"/>
          <ac:picMkLst>
            <pc:docMk/>
            <pc:sldMk cId="2290660785" sldId="281"/>
            <ac:picMk id="7" creationId="{60D52F57-6EF9-497F-BD3D-1F143669BD88}"/>
          </ac:picMkLst>
        </pc:picChg>
        <pc:picChg chg="add mod">
          <ac:chgData name="Irene Hernandez - SDN Activos" userId="1a5fbc05-fd81-4063-ac92-02c08e1d8aea" providerId="ADAL" clId="{98F28036-3BB5-4E6E-B0B6-3E6BC39905D8}" dt="2018-07-03T19:43:33.299" v="387" actId="1036"/>
          <ac:picMkLst>
            <pc:docMk/>
            <pc:sldMk cId="2290660785" sldId="281"/>
            <ac:picMk id="9" creationId="{D5B0A091-E0DB-4EC3-BF89-7624DFB1B4AA}"/>
          </ac:picMkLst>
        </pc:picChg>
        <pc:picChg chg="add mod">
          <ac:chgData name="Irene Hernandez - SDN Activos" userId="1a5fbc05-fd81-4063-ac92-02c08e1d8aea" providerId="ADAL" clId="{98F28036-3BB5-4E6E-B0B6-3E6BC39905D8}" dt="2018-07-03T19:43:31.049" v="385" actId="14100"/>
          <ac:picMkLst>
            <pc:docMk/>
            <pc:sldMk cId="2290660785" sldId="281"/>
            <ac:picMk id="11" creationId="{C89AF80B-11C7-42EB-8517-E055DF7177D8}"/>
          </ac:picMkLst>
        </pc:picChg>
        <pc:picChg chg="add del">
          <ac:chgData name="Irene Hernandez - SDN Activos" userId="1a5fbc05-fd81-4063-ac92-02c08e1d8aea" providerId="ADAL" clId="{98F28036-3BB5-4E6E-B0B6-3E6BC39905D8}" dt="2018-07-03T19:43:57.926" v="389"/>
          <ac:picMkLst>
            <pc:docMk/>
            <pc:sldMk cId="2290660785" sldId="281"/>
            <ac:picMk id="12" creationId="{F3C61A17-37A5-494C-8DA9-85EA6A4BD1A3}"/>
          </ac:picMkLst>
        </pc:picChg>
      </pc:sldChg>
      <pc:sldChg chg="del">
        <pc:chgData name="Irene Hernandez - SDN Activos" userId="1a5fbc05-fd81-4063-ac92-02c08e1d8aea" providerId="ADAL" clId="{98F28036-3BB5-4E6E-B0B6-3E6BC39905D8}" dt="2018-07-03T19:23:48.547" v="184" actId="2696"/>
        <pc:sldMkLst>
          <pc:docMk/>
          <pc:sldMk cId="2290660785" sldId="281"/>
        </pc:sldMkLst>
      </pc:sldChg>
      <pc:sldChg chg="addSp delSp modSp add">
        <pc:chgData name="Irene Hernandez - SDN Activos" userId="1a5fbc05-fd81-4063-ac92-02c08e1d8aea" providerId="ADAL" clId="{98F28036-3BB5-4E6E-B0B6-3E6BC39905D8}" dt="2018-07-03T19:45:46.231" v="453" actId="14100"/>
        <pc:sldMkLst>
          <pc:docMk/>
          <pc:sldMk cId="2925553686" sldId="282"/>
        </pc:sldMkLst>
        <pc:spChg chg="add mod">
          <ac:chgData name="Irene Hernandez - SDN Activos" userId="1a5fbc05-fd81-4063-ac92-02c08e1d8aea" providerId="ADAL" clId="{98F28036-3BB5-4E6E-B0B6-3E6BC39905D8}" dt="2018-07-03T19:45:46.231" v="453" actId="14100"/>
          <ac:spMkLst>
            <pc:docMk/>
            <pc:sldMk cId="2925553686" sldId="282"/>
            <ac:spMk id="2" creationId="{9FC3E14A-7E6E-4E02-AC7D-7F44324F1384}"/>
          </ac:spMkLst>
        </pc:spChg>
        <pc:spChg chg="mod">
          <ac:chgData name="Irene Hernandez - SDN Activos" userId="1a5fbc05-fd81-4063-ac92-02c08e1d8aea" providerId="ADAL" clId="{98F28036-3BB5-4E6E-B0B6-3E6BC39905D8}" dt="2018-07-03T19:45:38.185" v="451" actId="1036"/>
          <ac:spMkLst>
            <pc:docMk/>
            <pc:sldMk cId="2925553686" sldId="282"/>
            <ac:spMk id="10" creationId="{E25CC42B-E0FE-479A-AFA0-866A30C18674}"/>
          </ac:spMkLst>
        </pc:spChg>
        <pc:picChg chg="del">
          <ac:chgData name="Irene Hernandez - SDN Activos" userId="1a5fbc05-fd81-4063-ac92-02c08e1d8aea" providerId="ADAL" clId="{98F28036-3BB5-4E6E-B0B6-3E6BC39905D8}" dt="2018-07-03T19:44:09.253" v="392" actId="478"/>
          <ac:picMkLst>
            <pc:docMk/>
            <pc:sldMk cId="2925553686" sldId="282"/>
            <ac:picMk id="4" creationId="{8D6061C7-41CE-4906-A425-FC37170606E8}"/>
          </ac:picMkLst>
        </pc:picChg>
        <pc:picChg chg="del">
          <ac:chgData name="Irene Hernandez - SDN Activos" userId="1a5fbc05-fd81-4063-ac92-02c08e1d8aea" providerId="ADAL" clId="{98F28036-3BB5-4E6E-B0B6-3E6BC39905D8}" dt="2018-07-03T19:44:09.253" v="392" actId="478"/>
          <ac:picMkLst>
            <pc:docMk/>
            <pc:sldMk cId="2925553686" sldId="282"/>
            <ac:picMk id="7" creationId="{60D52F57-6EF9-497F-BD3D-1F143669BD88}"/>
          </ac:picMkLst>
        </pc:picChg>
        <pc:picChg chg="del">
          <ac:chgData name="Irene Hernandez - SDN Activos" userId="1a5fbc05-fd81-4063-ac92-02c08e1d8aea" providerId="ADAL" clId="{98F28036-3BB5-4E6E-B0B6-3E6BC39905D8}" dt="2018-07-03T19:44:05.316" v="391" actId="478"/>
          <ac:picMkLst>
            <pc:docMk/>
            <pc:sldMk cId="2925553686" sldId="282"/>
            <ac:picMk id="9" creationId="{D5B0A091-E0DB-4EC3-BF89-7624DFB1B4AA}"/>
          </ac:picMkLst>
        </pc:picChg>
        <pc:picChg chg="del">
          <ac:chgData name="Irene Hernandez - SDN Activos" userId="1a5fbc05-fd81-4063-ac92-02c08e1d8aea" providerId="ADAL" clId="{98F28036-3BB5-4E6E-B0B6-3E6BC39905D8}" dt="2018-07-03T19:44:09.253" v="392" actId="478"/>
          <ac:picMkLst>
            <pc:docMk/>
            <pc:sldMk cId="2925553686" sldId="282"/>
            <ac:picMk id="11" creationId="{C89AF80B-11C7-42EB-8517-E055DF7177D8}"/>
          </ac:picMkLst>
        </pc:picChg>
      </pc:sldChg>
      <pc:sldChg chg="addSp delSp add del">
        <pc:chgData name="Irene Hernandez - SDN Activos" userId="1a5fbc05-fd81-4063-ac92-02c08e1d8aea" providerId="ADAL" clId="{98F28036-3BB5-4E6E-B0B6-3E6BC39905D8}" dt="2018-07-03T19:47:15.647" v="471" actId="2696"/>
        <pc:sldMkLst>
          <pc:docMk/>
          <pc:sldMk cId="2849356772" sldId="283"/>
        </pc:sldMkLst>
        <pc:spChg chg="del">
          <ac:chgData name="Irene Hernandez - SDN Activos" userId="1a5fbc05-fd81-4063-ac92-02c08e1d8aea" providerId="ADAL" clId="{98F28036-3BB5-4E6E-B0B6-3E6BC39905D8}" dt="2018-07-03T19:46:08.995" v="456" actId="478"/>
          <ac:spMkLst>
            <pc:docMk/>
            <pc:sldMk cId="2849356772" sldId="283"/>
            <ac:spMk id="2" creationId="{26A9A584-1908-4091-9BB6-A03F4CCA0137}"/>
          </ac:spMkLst>
        </pc:spChg>
        <pc:spChg chg="del">
          <ac:chgData name="Irene Hernandez - SDN Activos" userId="1a5fbc05-fd81-4063-ac92-02c08e1d8aea" providerId="ADAL" clId="{98F28036-3BB5-4E6E-B0B6-3E6BC39905D8}" dt="2018-07-03T19:46:08.995" v="456" actId="478"/>
          <ac:spMkLst>
            <pc:docMk/>
            <pc:sldMk cId="2849356772" sldId="283"/>
            <ac:spMk id="3" creationId="{21AEF93D-08CF-4E43-89AF-7ECE9BDD085B}"/>
          </ac:spMkLst>
        </pc:spChg>
        <pc:picChg chg="add del">
          <ac:chgData name="Irene Hernandez - SDN Activos" userId="1a5fbc05-fd81-4063-ac92-02c08e1d8aea" providerId="ADAL" clId="{98F28036-3BB5-4E6E-B0B6-3E6BC39905D8}" dt="2018-07-03T19:46:25.119" v="459"/>
          <ac:picMkLst>
            <pc:docMk/>
            <pc:sldMk cId="2849356772" sldId="283"/>
            <ac:picMk id="4" creationId="{88CAB333-81DF-46E6-97E9-E8BD680AF1F1}"/>
          </ac:picMkLst>
        </pc:picChg>
      </pc:sldChg>
      <pc:sldChg chg="addSp delSp modSp add">
        <pc:chgData name="Irene Hernandez - SDN Activos" userId="1a5fbc05-fd81-4063-ac92-02c08e1d8aea" providerId="ADAL" clId="{98F28036-3BB5-4E6E-B0B6-3E6BC39905D8}" dt="2018-07-03T19:47:07.179" v="470" actId="6549"/>
        <pc:sldMkLst>
          <pc:docMk/>
          <pc:sldMk cId="520552971" sldId="284"/>
        </pc:sldMkLst>
        <pc:spChg chg="del">
          <ac:chgData name="Irene Hernandez - SDN Activos" userId="1a5fbc05-fd81-4063-ac92-02c08e1d8aea" providerId="ADAL" clId="{98F28036-3BB5-4E6E-B0B6-3E6BC39905D8}" dt="2018-07-03T19:46:21.557" v="458" actId="478"/>
          <ac:spMkLst>
            <pc:docMk/>
            <pc:sldMk cId="520552971" sldId="284"/>
            <ac:spMk id="2" creationId="{9FC3E14A-7E6E-4E02-AC7D-7F44324F1384}"/>
          </ac:spMkLst>
        </pc:spChg>
        <pc:spChg chg="mod">
          <ac:chgData name="Irene Hernandez - SDN Activos" userId="1a5fbc05-fd81-4063-ac92-02c08e1d8aea" providerId="ADAL" clId="{98F28036-3BB5-4E6E-B0B6-3E6BC39905D8}" dt="2018-07-03T19:47:07.179" v="470" actId="6549"/>
          <ac:spMkLst>
            <pc:docMk/>
            <pc:sldMk cId="520552971" sldId="284"/>
            <ac:spMk id="10" creationId="{E25CC42B-E0FE-479A-AFA0-866A30C18674}"/>
          </ac:spMkLst>
        </pc:spChg>
        <pc:picChg chg="add mod">
          <ac:chgData name="Irene Hernandez - SDN Activos" userId="1a5fbc05-fd81-4063-ac92-02c08e1d8aea" providerId="ADAL" clId="{98F28036-3BB5-4E6E-B0B6-3E6BC39905D8}" dt="2018-07-03T19:46:32.119" v="461" actId="1076"/>
          <ac:picMkLst>
            <pc:docMk/>
            <pc:sldMk cId="520552971" sldId="284"/>
            <ac:picMk id="6" creationId="{2760FB85-5DC3-4964-A25B-A32832881EF5}"/>
          </ac:picMkLst>
        </pc:picChg>
      </pc:sldChg>
      <pc:sldChg chg="addSp delSp modSp add">
        <pc:chgData name="Irene Hernandez - SDN Activos" userId="1a5fbc05-fd81-4063-ac92-02c08e1d8aea" providerId="ADAL" clId="{98F28036-3BB5-4E6E-B0B6-3E6BC39905D8}" dt="2018-07-03T19:48:56.749" v="507" actId="1076"/>
        <pc:sldMkLst>
          <pc:docMk/>
          <pc:sldMk cId="965716078" sldId="285"/>
        </pc:sldMkLst>
        <pc:spChg chg="mod">
          <ac:chgData name="Irene Hernandez - SDN Activos" userId="1a5fbc05-fd81-4063-ac92-02c08e1d8aea" providerId="ADAL" clId="{98F28036-3BB5-4E6E-B0B6-3E6BC39905D8}" dt="2018-07-03T19:47:51.941" v="503" actId="20577"/>
          <ac:spMkLst>
            <pc:docMk/>
            <pc:sldMk cId="965716078" sldId="285"/>
            <ac:spMk id="10" creationId="{E25CC42B-E0FE-479A-AFA0-866A30C18674}"/>
          </ac:spMkLst>
        </pc:spChg>
        <pc:picChg chg="add mod">
          <ac:chgData name="Irene Hernandez - SDN Activos" userId="1a5fbc05-fd81-4063-ac92-02c08e1d8aea" providerId="ADAL" clId="{98F28036-3BB5-4E6E-B0B6-3E6BC39905D8}" dt="2018-07-03T19:48:56.749" v="507" actId="1076"/>
          <ac:picMkLst>
            <pc:docMk/>
            <pc:sldMk cId="965716078" sldId="285"/>
            <ac:picMk id="3" creationId="{2295BFD4-BF94-4A37-AFE4-488493CABA05}"/>
          </ac:picMkLst>
        </pc:picChg>
        <pc:picChg chg="del">
          <ac:chgData name="Irene Hernandez - SDN Activos" userId="1a5fbc05-fd81-4063-ac92-02c08e1d8aea" providerId="ADAL" clId="{98F28036-3BB5-4E6E-B0B6-3E6BC39905D8}" dt="2018-07-03T19:47:53.644" v="504" actId="478"/>
          <ac:picMkLst>
            <pc:docMk/>
            <pc:sldMk cId="965716078" sldId="285"/>
            <ac:picMk id="6" creationId="{2760FB85-5DC3-4964-A25B-A32832881EF5}"/>
          </ac:picMkLst>
        </pc:picChg>
      </pc:sldChg>
      <pc:sldChg chg="del">
        <pc:chgData name="Irene Hernandez - SDN Activos" userId="1a5fbc05-fd81-4063-ac92-02c08e1d8aea" providerId="ADAL" clId="{98F28036-3BB5-4E6E-B0B6-3E6BC39905D8}" dt="2018-07-03T19:23:48.609" v="187" actId="2696"/>
        <pc:sldMkLst>
          <pc:docMk/>
          <pc:sldMk cId="965716078" sldId="285"/>
        </pc:sldMkLst>
      </pc:sldChg>
      <pc:sldChg chg="addSp delSp modSp add">
        <pc:chgData name="Irene Hernandez - SDN Activos" userId="1a5fbc05-fd81-4063-ac92-02c08e1d8aea" providerId="ADAL" clId="{98F28036-3BB5-4E6E-B0B6-3E6BC39905D8}" dt="2018-07-03T19:49:49.058" v="531" actId="20577"/>
        <pc:sldMkLst>
          <pc:docMk/>
          <pc:sldMk cId="678127196" sldId="286"/>
        </pc:sldMkLst>
        <pc:spChg chg="mod">
          <ac:chgData name="Irene Hernandez - SDN Activos" userId="1a5fbc05-fd81-4063-ac92-02c08e1d8aea" providerId="ADAL" clId="{98F28036-3BB5-4E6E-B0B6-3E6BC39905D8}" dt="2018-07-03T19:49:49.058" v="531" actId="20577"/>
          <ac:spMkLst>
            <pc:docMk/>
            <pc:sldMk cId="678127196" sldId="286"/>
            <ac:spMk id="10" creationId="{E25CC42B-E0FE-479A-AFA0-866A30C18674}"/>
          </ac:spMkLst>
        </pc:spChg>
        <pc:picChg chg="add mod">
          <ac:chgData name="Irene Hernandez - SDN Activos" userId="1a5fbc05-fd81-4063-ac92-02c08e1d8aea" providerId="ADAL" clId="{98F28036-3BB5-4E6E-B0B6-3E6BC39905D8}" dt="2018-07-03T19:49:26.466" v="513" actId="1035"/>
          <ac:picMkLst>
            <pc:docMk/>
            <pc:sldMk cId="678127196" sldId="286"/>
            <ac:picMk id="2" creationId="{75B2FEDE-4244-470A-837B-DB60D27CFFFD}"/>
          </ac:picMkLst>
        </pc:picChg>
        <pc:picChg chg="del">
          <ac:chgData name="Irene Hernandez - SDN Activos" userId="1a5fbc05-fd81-4063-ac92-02c08e1d8aea" providerId="ADAL" clId="{98F28036-3BB5-4E6E-B0B6-3E6BC39905D8}" dt="2018-07-03T19:49:05.718" v="509" actId="478"/>
          <ac:picMkLst>
            <pc:docMk/>
            <pc:sldMk cId="678127196" sldId="286"/>
            <ac:picMk id="3" creationId="{2295BFD4-BF94-4A37-AFE4-488493CABA05}"/>
          </ac:picMkLst>
        </pc:picChg>
      </pc:sldChg>
      <pc:sldChg chg="del">
        <pc:chgData name="Irene Hernandez - SDN Activos" userId="1a5fbc05-fd81-4063-ac92-02c08e1d8aea" providerId="ADAL" clId="{98F28036-3BB5-4E6E-B0B6-3E6BC39905D8}" dt="2018-07-03T19:23:48.609" v="189" actId="2696"/>
        <pc:sldMkLst>
          <pc:docMk/>
          <pc:sldMk cId="0" sldId="288"/>
        </pc:sldMkLst>
      </pc:sldChg>
      <pc:sldChg chg="del">
        <pc:chgData name="Irene Hernandez - SDN Activos" userId="1a5fbc05-fd81-4063-ac92-02c08e1d8aea" providerId="ADAL" clId="{98F28036-3BB5-4E6E-B0B6-3E6BC39905D8}" dt="2018-07-03T19:04:27.163" v="0" actId="2696"/>
        <pc:sldMkLst>
          <pc:docMk/>
          <pc:sldMk cId="0" sldId="289"/>
        </pc:sldMkLst>
      </pc:sldChg>
      <pc:sldChg chg="del">
        <pc:chgData name="Irene Hernandez - SDN Activos" userId="1a5fbc05-fd81-4063-ac92-02c08e1d8aea" providerId="ADAL" clId="{98F28036-3BB5-4E6E-B0B6-3E6BC39905D8}" dt="2018-07-03T19:23:48.563" v="185" actId="2696"/>
        <pc:sldMkLst>
          <pc:docMk/>
          <pc:sldMk cId="4118334395" sldId="290"/>
        </pc:sldMkLst>
      </pc:sldChg>
      <pc:sldChg chg="del">
        <pc:chgData name="Irene Hernandez - SDN Activos" userId="1a5fbc05-fd81-4063-ac92-02c08e1d8aea" providerId="ADAL" clId="{98F28036-3BB5-4E6E-B0B6-3E6BC39905D8}" dt="2018-07-03T19:23:48.609" v="188" actId="2696"/>
        <pc:sldMkLst>
          <pc:docMk/>
          <pc:sldMk cId="1986884182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6028" cy="4953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53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C5D0450-AE11-4591-8AAB-49EE943231F5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7546" y="4705352"/>
            <a:ext cx="5420360" cy="4457700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36028" cy="4953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91F2C7B6-6FD7-4F09-A670-91C7AFB7A0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427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989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270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427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392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05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7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4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21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77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92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C7B6-6FD7-4F09-A670-91C7AFB7A03E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5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977F-4202-479B-A5A3-414E273F72B6}" type="datetimeFigureOut">
              <a:rPr lang="es-ES" smtClean="0"/>
              <a:pPr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9B34-C188-4753-88CF-94C5744CE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o Sancha Perez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0"/>
            <a:ext cx="8100392" cy="4327870"/>
          </a:xfrm>
          <a:prstGeom prst="rect">
            <a:avLst/>
          </a:prstGeom>
        </p:spPr>
      </p:pic>
      <p:pic>
        <p:nvPicPr>
          <p:cNvPr id="5" name="4 Imagen" descr="logotipo sancha perez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616" y="5589240"/>
            <a:ext cx="2740763" cy="67490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23543" y="4746630"/>
            <a:ext cx="21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HelveticaNeueLT Std" pitchFamily="34" charset="0"/>
              </a:rPr>
              <a:t>Ramón Iglesias Pérez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304E23F-1E01-4C06-8CC0-B769377BE8FA}"/>
              </a:ext>
            </a:extLst>
          </p:cNvPr>
          <p:cNvSpPr/>
          <p:nvPr/>
        </p:nvSpPr>
        <p:spPr>
          <a:xfrm>
            <a:off x="2084378" y="4147581"/>
            <a:ext cx="5304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HelveticaNeueLT Std Med Ext" panose="020B0707030502030204" pitchFamily="34" charset="0"/>
              </a:rPr>
              <a:t>MANEJO DEL OLIVAR ECOLÓGICO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683568" y="71374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Manejo del olivar ecológico</a:t>
            </a:r>
          </a:p>
          <a:p>
            <a:pPr algn="ctr"/>
            <a:r>
              <a:rPr lang="es-ES" sz="2000" b="1" dirty="0">
                <a:latin typeface="HelveticaNeueLT Std Lt Ext" panose="020B0503020202020204" pitchFamily="34" charset="0"/>
              </a:rPr>
              <a:t>Tratamientos Naturales: Crisopa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061C7-41CE-4906-A425-FC371706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428" y="1916832"/>
            <a:ext cx="3428572" cy="24451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D52F57-6EF9-497F-BD3D-1F143669BD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235" y="1934511"/>
            <a:ext cx="3139508" cy="24451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B0A091-E0DB-4EC3-BF89-7624DFB1B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886" y="4533220"/>
            <a:ext cx="2467319" cy="18481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9AF80B-11C7-42EB-8517-E055DF717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150" y="4551871"/>
            <a:ext cx="4284593" cy="18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6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683568" y="1123727"/>
            <a:ext cx="77768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VENTAJAS DEL OLIVAR ECOLÓGICO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FC3E14A-7E6E-4E02-AC7D-7F44324F1384}"/>
              </a:ext>
            </a:extLst>
          </p:cNvPr>
          <p:cNvSpPr/>
          <p:nvPr/>
        </p:nvSpPr>
        <p:spPr>
          <a:xfrm>
            <a:off x="683568" y="2011089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>
                <a:latin typeface="HelveticaNeueLT Std Lt Ext" panose="020B0503020202020204" pitchFamily="34" charset="0"/>
              </a:rPr>
              <a:t>Mayor rentabilidad:</a:t>
            </a:r>
          </a:p>
          <a:p>
            <a:pPr marL="719138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Producto con la máxima calidad y se genera “SALUD”.</a:t>
            </a:r>
          </a:p>
          <a:p>
            <a:pPr marL="719138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Cumple perfectamente las bases de la nueva PAC, salud alimentaria y salud medio-ambiental, por lo que las compensaciones medio-ambientales deben de ser mayores.</a:t>
            </a:r>
          </a:p>
          <a:p>
            <a:pPr>
              <a:spcAft>
                <a:spcPts val="1200"/>
              </a:spcAft>
            </a:pPr>
            <a:r>
              <a:rPr lang="es-ES" sz="2000" dirty="0">
                <a:latin typeface="HelveticaNeueLT Std Lt Ext" panose="020B0503020202020204" pitchFamily="34" charset="0"/>
              </a:rPr>
              <a:t>Se recupera y mantiene el equilibrio de la naturaleza:</a:t>
            </a:r>
          </a:p>
          <a:p>
            <a:pPr marL="719138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Menos plagas y enfermedades.</a:t>
            </a:r>
          </a:p>
        </p:txBody>
      </p:sp>
    </p:spTree>
    <p:extLst>
      <p:ext uri="{BB962C8B-B14F-4D97-AF65-F5344CB8AC3E}">
        <p14:creationId xmlns:p14="http://schemas.microsoft.com/office/powerpoint/2010/main" val="292555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322261" y="1135268"/>
            <a:ext cx="7776864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50000"/>
              </a:lnSpc>
              <a:defRPr sz="2400" b="1">
                <a:latin typeface="HelveticaNeueLT Std Lt Ext" panose="020B0503020202020204" pitchFamily="34" charset="0"/>
              </a:defRPr>
            </a:lvl1pPr>
          </a:lstStyle>
          <a:p>
            <a:pPr algn="l"/>
            <a:r>
              <a:rPr lang="es-ES" sz="1800" dirty="0"/>
              <a:t>OLIVAR ECOLÓGICO Hacienda Guzmán (Sevilla). 400 ha.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60FB85-5DC3-4964-A25B-A32832881E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0808"/>
            <a:ext cx="8498211" cy="46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5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322261" y="1135268"/>
            <a:ext cx="7776864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50000"/>
              </a:lnSpc>
              <a:defRPr sz="2400" b="1">
                <a:latin typeface="HelveticaNeueLT Std Lt Ext" panose="020B0503020202020204" pitchFamily="34" charset="0"/>
              </a:defRPr>
            </a:lvl1pPr>
          </a:lstStyle>
          <a:p>
            <a:pPr algn="l"/>
            <a:r>
              <a:rPr lang="es-ES" sz="1800" dirty="0"/>
              <a:t>OLIVAR ECOLÓGICO Sancha Pérez (Cádiz). 12 ha.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95BFD4-BF94-4A37-AFE4-488493CABA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38" y="1755160"/>
            <a:ext cx="8649746" cy="48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1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322261" y="1135268"/>
            <a:ext cx="7776864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50000"/>
              </a:lnSpc>
              <a:defRPr sz="2400" b="1">
                <a:latin typeface="HelveticaNeueLT Std Lt Ext" panose="020B0503020202020204" pitchFamily="34" charset="0"/>
              </a:defRPr>
            </a:lvl1pPr>
          </a:lstStyle>
          <a:p>
            <a:pPr algn="l"/>
            <a:r>
              <a:rPr lang="es-ES" sz="1800" dirty="0"/>
              <a:t>OLIVAR ECOLÓGICO Castellar (Jaén). </a:t>
            </a:r>
            <a:r>
              <a:rPr lang="es-ES" sz="1800"/>
              <a:t>215 </a:t>
            </a:r>
            <a:r>
              <a:rPr lang="es-ES" sz="1800" dirty="0"/>
              <a:t>ha.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B2FEDE-4244-470A-837B-DB60D27CFF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4" y="1700808"/>
            <a:ext cx="8404572" cy="48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o Sancha Pere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pic>
        <p:nvPicPr>
          <p:cNvPr id="5" name="4 Imagen" descr="logotipo sancha perez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4143380"/>
            <a:ext cx="3191166" cy="78581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20383" y="4857760"/>
            <a:ext cx="2259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 ECOLÓGICA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tipo sancha pere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733723-1D2F-4F0A-827A-A37B122A9E16}"/>
              </a:ext>
            </a:extLst>
          </p:cNvPr>
          <p:cNvSpPr txBox="1"/>
          <p:nvPr/>
        </p:nvSpPr>
        <p:spPr>
          <a:xfrm>
            <a:off x="683568" y="713745"/>
            <a:ext cx="77768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Manejo del olivar ecológico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 Octubre - Noviembre</a:t>
            </a:r>
            <a:endParaRPr lang="es-ES" sz="2400" dirty="0">
              <a:latin typeface="HelveticaNeueLT Std Lt Ext" panose="020B0503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3A56096-41B1-40D8-97F0-699B1AFA70A5}"/>
              </a:ext>
            </a:extLst>
          </p:cNvPr>
          <p:cNvSpPr/>
          <p:nvPr/>
        </p:nvSpPr>
        <p:spPr>
          <a:xfrm>
            <a:off x="539552" y="2007548"/>
            <a:ext cx="417646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>
                <a:latin typeface="HelveticaNeueLT Std Lt Ext" panose="020B0503020202020204" pitchFamily="34" charset="0"/>
              </a:rPr>
              <a:t>RECOLECCIÓN:</a:t>
            </a:r>
            <a:endParaRPr lang="es-ES" sz="2800" dirty="0">
              <a:latin typeface="HelveticaNeueLT Std Lt Ext" panose="020B0503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En el momento óptimo de maduración: en el envero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Máximo de 24 horas entre la recolección y su molturación.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La aceituna es un fruto del que hay que sacar un zumo de alta calidad.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CB81416-FF63-4A41-B87B-D36F4D46E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2136357"/>
            <a:ext cx="3114127" cy="2893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5 Imagen" descr="logotipo sancha perez.jpg">
            <a:extLst>
              <a:ext uri="{FF2B5EF4-FFF2-40B4-BE49-F238E27FC236}">
                <a16:creationId xmlns:a16="http://schemas.microsoft.com/office/drawing/2014/main" id="{19037E69-689A-42C1-AD55-454D8E4F6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9" name="6 CuadroTexto">
            <a:extLst>
              <a:ext uri="{FF2B5EF4-FFF2-40B4-BE49-F238E27FC236}">
                <a16:creationId xmlns:a16="http://schemas.microsoft.com/office/drawing/2014/main" id="{E279DC8C-7F55-4896-AC11-5BF12D6B3251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8F2F86-78C2-4745-A83C-42450D9D93B7}"/>
              </a:ext>
            </a:extLst>
          </p:cNvPr>
          <p:cNvSpPr/>
          <p:nvPr/>
        </p:nvSpPr>
        <p:spPr>
          <a:xfrm>
            <a:off x="899592" y="2259449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>
                <a:latin typeface="HelveticaNeueLT Std Lt Ext" panose="020B0503020202020204" pitchFamily="34" charset="0"/>
              </a:rPr>
              <a:t>RECOLECCIÓN TEMPRANA: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Mayor calidad de los aceites.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Mayor tiempo de recuperación del olivo, para próximas cosechas, heladas, …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Se reduce la vencería del olivar.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Se pueden realizar el resto de labores del olivar en su tiempo: abonado, poda, tratamientos,…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CAB143-E923-428D-93C1-7C3F2FA96A79}"/>
              </a:ext>
            </a:extLst>
          </p:cNvPr>
          <p:cNvSpPr txBox="1"/>
          <p:nvPr/>
        </p:nvSpPr>
        <p:spPr>
          <a:xfrm>
            <a:off x="683568" y="713745"/>
            <a:ext cx="77768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Manejo del olivar ecológico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 Octubre - Noviembre</a:t>
            </a:r>
            <a:endParaRPr lang="es-ES" sz="2400" dirty="0">
              <a:latin typeface="HelveticaNeueLT Std Lt Ext" panose="020B0503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7D9DC6-8228-4E31-85A5-7F927821C6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2248"/>
            <a:ext cx="9144000" cy="1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683568" y="713745"/>
            <a:ext cx="77768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Manejo del olivar ecológico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Invierno. Olivar tradicional</a:t>
            </a:r>
            <a:endParaRPr lang="es-ES" sz="2400" dirty="0">
              <a:latin typeface="HelveticaNeueLT Std Lt Ext" panose="020B0503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A472166-5AA9-43B0-88D7-F50370C06806}"/>
              </a:ext>
            </a:extLst>
          </p:cNvPr>
          <p:cNvSpPr/>
          <p:nvPr/>
        </p:nvSpPr>
        <p:spPr>
          <a:xfrm>
            <a:off x="681177" y="2132856"/>
            <a:ext cx="56910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>
                <a:latin typeface="HelveticaNeueLT Std Lt Ext" panose="020B0503020202020204" pitchFamily="34" charset="0"/>
              </a:rPr>
              <a:t>PODA de Producción.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Es bianual.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Se realiza un “aclareo” sobre la estructura ya formada.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Época más productiva  del olivo.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Va desde los 10 a los 20 años de edad, aproximadamente.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El objetivo es conseguir una buena aireación e iluminación.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La poda se debe realizar con la savia parada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D41C18-140D-470C-91AA-AFC8FF7407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2069148"/>
            <a:ext cx="1798147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1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683568" y="713745"/>
            <a:ext cx="77768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Manejo del olivar ecológico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Invierno</a:t>
            </a:r>
            <a:endParaRPr lang="es-ES" sz="2400" dirty="0">
              <a:latin typeface="HelveticaNeueLT Std Lt Ext" panose="020B0503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A472166-5AA9-43B0-88D7-F50370C06806}"/>
              </a:ext>
            </a:extLst>
          </p:cNvPr>
          <p:cNvSpPr/>
          <p:nvPr/>
        </p:nvSpPr>
        <p:spPr>
          <a:xfrm>
            <a:off x="652853" y="2631613"/>
            <a:ext cx="432287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>
                <a:latin typeface="HelveticaNeueLT Std Lt Ext" panose="020B0503020202020204" pitchFamily="34" charset="0"/>
              </a:rPr>
              <a:t>PODA. Olivos de un solo pie: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Durante los primeros 5 años, hasta formar la “cruz”  al metro de altura.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Se realiza anual, 2 veces.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Hasta los primeros</a:t>
            </a:r>
            <a:r>
              <a:rPr lang="es-ES" dirty="0"/>
              <a:t> </a:t>
            </a:r>
            <a:r>
              <a:rPr lang="es-ES" sz="2000" dirty="0">
                <a:latin typeface="HelveticaNeueLT Std Lt Ext" panose="020B0503020202020204" pitchFamily="34" charset="0"/>
              </a:rPr>
              <a:t>15 o 20 </a:t>
            </a:r>
          </a:p>
          <a:p>
            <a:pPr marL="360363"/>
            <a:r>
              <a:rPr lang="es-ES" sz="2000" dirty="0">
                <a:latin typeface="HelveticaNeueLT Std Lt Ext" panose="020B0503020202020204" pitchFamily="34" charset="0"/>
              </a:rPr>
              <a:t>años, se realiza un aclarado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F83FD8-A59B-4BD0-929F-42F2F86B5E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622" y="2564904"/>
            <a:ext cx="3240486" cy="28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683568" y="713745"/>
            <a:ext cx="77768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Manejo del olivar ecológico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Finales de invierno</a:t>
            </a:r>
            <a:endParaRPr lang="es-ES" sz="2400" dirty="0">
              <a:latin typeface="HelveticaNeueLT Std Lt Ext" panose="020B0503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23232D8-30BF-4543-BA3C-9BAC9A287F59}"/>
              </a:ext>
            </a:extLst>
          </p:cNvPr>
          <p:cNvSpPr/>
          <p:nvPr/>
        </p:nvSpPr>
        <p:spPr>
          <a:xfrm>
            <a:off x="3563888" y="2204864"/>
            <a:ext cx="50943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>
                <a:latin typeface="HelveticaNeueLT Std Lt Ext" panose="020B0503020202020204" pitchFamily="34" charset="0"/>
              </a:rPr>
              <a:t>ABONADO.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Fertilizantes orgánicos: estiércol, humus lombriz, abonos comerciales (granulados, en polvo, líquidos(22-0-0), foliares (30-0-0).(22-11-5)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Fertilizantes minerales (P, K, oligoelementos,)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Restos poda, cubiertas con leguminosas o flora espontánea.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5FF220-4CBA-4C50-B7E5-F7C6ACD4D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4230338"/>
            <a:ext cx="2001818" cy="19398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70CEDC-72F2-408B-940F-C307A2354A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2357098"/>
            <a:ext cx="2001535" cy="16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3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827584" y="619307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CUBIERTAS VEGETALES</a:t>
            </a:r>
          </a:p>
          <a:p>
            <a:r>
              <a:rPr lang="es-ES" sz="2000" b="1" dirty="0">
                <a:latin typeface="HelveticaNeueLT Std Lt Ext" panose="020B0503020202020204" pitchFamily="34" charset="0"/>
              </a:rPr>
              <a:t>Hábitat adecuado a los enemigos naturales de las plagas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23232D8-30BF-4543-BA3C-9BAC9A287F59}"/>
              </a:ext>
            </a:extLst>
          </p:cNvPr>
          <p:cNvSpPr/>
          <p:nvPr/>
        </p:nvSpPr>
        <p:spPr>
          <a:xfrm>
            <a:off x="3923928" y="2204864"/>
            <a:ext cx="4734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>
                <a:latin typeface="HelveticaNeueLT Std Lt Ext" panose="020B0503020202020204" pitchFamily="34" charset="0"/>
              </a:rPr>
              <a:t>Se puede incrementar la fertilidad de los olivos: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Echando estiércol bien fermentado, cada dos años (de 7 a 10.000 k/Ha)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NeueLT Std Lt Ext" panose="020B0503020202020204" pitchFamily="34" charset="0"/>
              </a:rPr>
              <a:t>Sembrando las calles con leguminosas (habas, tréboles, </a:t>
            </a:r>
            <a:r>
              <a:rPr lang="es-ES" sz="2000" dirty="0" err="1">
                <a:latin typeface="HelveticaNeueLT Std Lt Ext" panose="020B0503020202020204" pitchFamily="34" charset="0"/>
              </a:rPr>
              <a:t>vesa</a:t>
            </a:r>
            <a:r>
              <a:rPr lang="es-ES" sz="2000" dirty="0">
                <a:latin typeface="HelveticaNeueLT Std Lt Ext" panose="020B0503020202020204" pitchFamily="34" charset="0"/>
              </a:rPr>
              <a:t>,...) y gramíneas en noviembre para segar en primavera y aportar materia orgánica al suelo.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42DCF6-7A0B-4AEA-84E0-F9FF880BB5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3320" y="2870004"/>
            <a:ext cx="3986436" cy="24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0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827584" y="619307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CUBIERTAS VEGETALES</a:t>
            </a:r>
          </a:p>
          <a:p>
            <a:r>
              <a:rPr lang="es-ES" sz="2000" b="1" dirty="0">
                <a:latin typeface="HelveticaNeueLT Std Lt Ext" panose="020B0503020202020204" pitchFamily="34" charset="0"/>
              </a:rPr>
              <a:t>Hábitat adecuado a los enemigos naturales de las plagas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EAE633-16D8-4532-9F66-E7674E9B2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772816"/>
            <a:ext cx="6957461" cy="45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logotipo sancha perez.jpg">
            <a:extLst>
              <a:ext uri="{FF2B5EF4-FFF2-40B4-BE49-F238E27FC236}">
                <a16:creationId xmlns:a16="http://schemas.microsoft.com/office/drawing/2014/main" id="{84B46E20-1A20-4A38-82FC-751CCC52B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191034" cy="539537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F43623AD-904A-4522-B282-8FEA3D462B2B}"/>
              </a:ext>
            </a:extLst>
          </p:cNvPr>
          <p:cNvSpPr txBox="1"/>
          <p:nvPr/>
        </p:nvSpPr>
        <p:spPr>
          <a:xfrm>
            <a:off x="323528" y="632434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AGRICULTURA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ECOLÓGICA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CC42B-E0FE-479A-AFA0-866A30C18674}"/>
              </a:ext>
            </a:extLst>
          </p:cNvPr>
          <p:cNvSpPr txBox="1"/>
          <p:nvPr/>
        </p:nvSpPr>
        <p:spPr>
          <a:xfrm>
            <a:off x="683568" y="713745"/>
            <a:ext cx="77768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HelveticaNeueLT Std Lt Ext" panose="020B0503020202020204" pitchFamily="34" charset="0"/>
              </a:rPr>
              <a:t>Manejo del olivar ecológico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113C7FF-A729-4593-B1D4-37A568A371A8}"/>
              </a:ext>
            </a:extLst>
          </p:cNvPr>
          <p:cNvSpPr/>
          <p:nvPr/>
        </p:nvSpPr>
        <p:spPr>
          <a:xfrm>
            <a:off x="539552" y="1403760"/>
            <a:ext cx="81369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53682A"/>
                </a:solidFill>
                <a:latin typeface="HelveticaNeueLT Std Lt Ext" panose="020B0503020202020204" pitchFamily="34" charset="0"/>
              </a:rPr>
              <a:t>TRATAMIENTO Marzo.</a:t>
            </a:r>
          </a:p>
          <a:p>
            <a:pPr marL="7191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HelveticaNeueLT Std Lt Ext" panose="020B0503020202020204" pitchFamily="34" charset="0"/>
              </a:rPr>
              <a:t>Fungicida (Cobre) Prevenir el Repilo.</a:t>
            </a:r>
          </a:p>
          <a:p>
            <a:pPr marL="7191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HelveticaNeueLT Std Lt Ext" panose="020B0503020202020204" pitchFamily="34" charset="0"/>
              </a:rPr>
              <a:t>Abono Foliar alto en Nitrógeno y Aminoácido para desarrollo de las yemas y brotes nuevos.</a:t>
            </a:r>
          </a:p>
          <a:p>
            <a:pPr marL="7191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HelveticaNeueLT Std Lt Ext" panose="020B0503020202020204" pitchFamily="34" charset="0"/>
              </a:rPr>
              <a:t>Potasa, si se ha tenido una buena cosecha.</a:t>
            </a:r>
          </a:p>
          <a:p>
            <a:r>
              <a:rPr lang="es-ES" sz="1600" b="1" dirty="0">
                <a:solidFill>
                  <a:srgbClr val="53682A"/>
                </a:solidFill>
                <a:latin typeface="HelveticaNeueLT Std Lt Ext" panose="020B0503020202020204" pitchFamily="34" charset="0"/>
              </a:rPr>
              <a:t>TRATAMIENTO de </a:t>
            </a:r>
            <a:r>
              <a:rPr lang="es-ES" sz="1600" b="1" dirty="0" err="1">
                <a:solidFill>
                  <a:srgbClr val="53682A"/>
                </a:solidFill>
                <a:latin typeface="HelveticaNeueLT Std Lt Ext" panose="020B0503020202020204" pitchFamily="34" charset="0"/>
              </a:rPr>
              <a:t>Prays</a:t>
            </a:r>
            <a:r>
              <a:rPr lang="es-ES" sz="1600" b="1" dirty="0">
                <a:solidFill>
                  <a:srgbClr val="53682A"/>
                </a:solidFill>
                <a:latin typeface="HelveticaNeueLT Std Lt Ext" panose="020B0503020202020204" pitchFamily="34" charset="0"/>
              </a:rPr>
              <a:t>.(Floración)</a:t>
            </a:r>
          </a:p>
          <a:p>
            <a:pPr marL="7191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>
                <a:latin typeface="HelveticaNeueLT Std Lt Ext" panose="020B0503020202020204" pitchFamily="34" charset="0"/>
              </a:rPr>
              <a:t>Bacillus</a:t>
            </a:r>
            <a:r>
              <a:rPr lang="es-ES" sz="1600" dirty="0">
                <a:latin typeface="HelveticaNeueLT Std Lt Ext" panose="020B0503020202020204" pitchFamily="34" charset="0"/>
              </a:rPr>
              <a:t> T. Para el control del </a:t>
            </a:r>
            <a:r>
              <a:rPr lang="es-ES" sz="1600" dirty="0" err="1">
                <a:latin typeface="HelveticaNeueLT Std Lt Ext" panose="020B0503020202020204" pitchFamily="34" charset="0"/>
              </a:rPr>
              <a:t>Prays</a:t>
            </a:r>
            <a:r>
              <a:rPr lang="es-ES" sz="1600" dirty="0">
                <a:latin typeface="HelveticaNeueLT Std Lt Ext" panose="020B0503020202020204" pitchFamily="34" charset="0"/>
              </a:rPr>
              <a:t>, del </a:t>
            </a:r>
            <a:r>
              <a:rPr lang="es-ES" sz="1600" dirty="0" err="1">
                <a:latin typeface="HelveticaNeueLT Std Lt Ext" panose="020B0503020202020204" pitchFamily="34" charset="0"/>
              </a:rPr>
              <a:t>grifodes</a:t>
            </a:r>
            <a:r>
              <a:rPr lang="es-ES" sz="1600" dirty="0">
                <a:latin typeface="HelveticaNeueLT Std Lt Ext" panose="020B0503020202020204" pitchFamily="34" charset="0"/>
              </a:rPr>
              <a:t> del olivo y otros insectos.</a:t>
            </a:r>
          </a:p>
          <a:p>
            <a:pPr marL="7191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HelveticaNeueLT Std Lt Ext" panose="020B0503020202020204" pitchFamily="34" charset="0"/>
              </a:rPr>
              <a:t>Abono Foliar alto en Nitrógeno y Potasa.</a:t>
            </a:r>
          </a:p>
          <a:p>
            <a:pPr marL="7191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HelveticaNeueLT Std Lt Ext" panose="020B0503020202020204" pitchFamily="34" charset="0"/>
              </a:rPr>
              <a:t>Aminoácidos.</a:t>
            </a:r>
          </a:p>
          <a:p>
            <a:r>
              <a:rPr lang="es-ES" sz="1600" b="1" dirty="0">
                <a:solidFill>
                  <a:srgbClr val="53682A"/>
                </a:solidFill>
                <a:latin typeface="HelveticaNeueLT Std Lt Ext" panose="020B0503020202020204" pitchFamily="34" charset="0"/>
              </a:rPr>
              <a:t>TRATAMIENTO de OTOÑO. </a:t>
            </a:r>
            <a:r>
              <a:rPr lang="es-ES" sz="1600" b="1" dirty="0" err="1">
                <a:solidFill>
                  <a:srgbClr val="53682A"/>
                </a:solidFill>
                <a:latin typeface="HelveticaNeueLT Std Lt Ext" panose="020B0503020202020204" pitchFamily="34" charset="0"/>
              </a:rPr>
              <a:t>Pos</a:t>
            </a:r>
            <a:r>
              <a:rPr lang="es-ES" sz="1600" b="1" dirty="0">
                <a:solidFill>
                  <a:srgbClr val="53682A"/>
                </a:solidFill>
                <a:latin typeface="HelveticaNeueLT Std Lt Ext" panose="020B0503020202020204" pitchFamily="34" charset="0"/>
              </a:rPr>
              <a:t>-recolección.</a:t>
            </a:r>
          </a:p>
          <a:p>
            <a:pPr marL="7191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HelveticaNeueLT Std Lt Ext" panose="020B0503020202020204" pitchFamily="34" charset="0"/>
              </a:rPr>
              <a:t>Fungicida (Cobre) Prevenir el Repilo y protección de las heridas.</a:t>
            </a:r>
          </a:p>
          <a:p>
            <a:pPr marL="7191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HelveticaNeueLT Std Lt Ext" panose="020B0503020202020204" pitchFamily="34" charset="0"/>
              </a:rPr>
              <a:t>Abono Foliar alto en Potasa para reposición de este elemento. </a:t>
            </a:r>
          </a:p>
          <a:p>
            <a:pPr marL="7191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HelveticaNeueLT Std Lt Ext" panose="020B0503020202020204" pitchFamily="34" charset="0"/>
              </a:rPr>
              <a:t>Abonado del suelo con estiércol y/o abonos orgánicos. </a:t>
            </a:r>
          </a:p>
          <a:p>
            <a:r>
              <a:rPr lang="es-ES" sz="1600" b="1" dirty="0">
                <a:solidFill>
                  <a:srgbClr val="53682A"/>
                </a:solidFill>
                <a:latin typeface="HelveticaNeueLT Std Lt Ext" panose="020B0503020202020204" pitchFamily="34" charset="0"/>
              </a:rPr>
              <a:t>TRATAMIENTO Mosca del Olivo.</a:t>
            </a:r>
          </a:p>
          <a:p>
            <a:pPr marL="719138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HelveticaNeueLT Std Lt Ext" panose="020B0503020202020204" pitchFamily="34" charset="0"/>
              </a:rPr>
              <a:t>Trampeo: Botellas </a:t>
            </a:r>
            <a:r>
              <a:rPr lang="es-ES" sz="1600" dirty="0" err="1">
                <a:latin typeface="HelveticaNeueLT Std Lt Ext" panose="020B0503020202020204" pitchFamily="34" charset="0"/>
              </a:rPr>
              <a:t>Olipe</a:t>
            </a:r>
            <a:r>
              <a:rPr lang="es-ES" sz="1600" dirty="0">
                <a:latin typeface="HelveticaNeueLT Std Lt Ext" panose="020B0503020202020204" pitchFamily="34" charset="0"/>
              </a:rPr>
              <a:t> o placas amarillas adhesivas.</a:t>
            </a:r>
          </a:p>
          <a:p>
            <a:pPr marL="719138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err="1">
                <a:latin typeface="HelveticaNeueLT Std Lt Ext" panose="020B0503020202020204" pitchFamily="34" charset="0"/>
              </a:rPr>
              <a:t>Spintor</a:t>
            </a:r>
            <a:r>
              <a:rPr lang="pt-BR" sz="1600" dirty="0">
                <a:latin typeface="HelveticaNeueLT Std Lt Ext" panose="020B0503020202020204" pitchFamily="34" charset="0"/>
              </a:rPr>
              <a:t> </a:t>
            </a:r>
            <a:r>
              <a:rPr lang="pt-BR" sz="1600" dirty="0" err="1">
                <a:latin typeface="HelveticaNeueLT Std Lt Ext" panose="020B0503020202020204" pitchFamily="34" charset="0"/>
              </a:rPr>
              <a:t>Cebo</a:t>
            </a:r>
            <a:r>
              <a:rPr lang="pt-BR" sz="1600" dirty="0">
                <a:latin typeface="HelveticaNeueLT Std Lt Ext" panose="020B0503020202020204" pitchFamily="34" charset="0"/>
              </a:rPr>
              <a:t>, </a:t>
            </a:r>
            <a:r>
              <a:rPr lang="pt-BR" sz="1600" dirty="0" err="1">
                <a:latin typeface="HelveticaNeueLT Std Lt Ext" panose="020B0503020202020204" pitchFamily="34" charset="0"/>
              </a:rPr>
              <a:t>atrayente</a:t>
            </a:r>
            <a:r>
              <a:rPr lang="pt-BR" sz="1600" dirty="0">
                <a:latin typeface="HelveticaNeueLT Std Lt Ext" panose="020B0503020202020204" pitchFamily="34" charset="0"/>
              </a:rPr>
              <a:t>–</a:t>
            </a:r>
            <a:r>
              <a:rPr lang="pt-BR" sz="1600" dirty="0" err="1">
                <a:latin typeface="HelveticaNeueLT Std Lt Ext" panose="020B0503020202020204" pitchFamily="34" charset="0"/>
              </a:rPr>
              <a:t>cebo</a:t>
            </a:r>
            <a:r>
              <a:rPr lang="pt-BR" sz="1600" dirty="0">
                <a:latin typeface="HelveticaNeueLT Std Lt Ext" panose="020B0503020202020204" pitchFamily="34" charset="0"/>
              </a:rPr>
              <a:t> e </a:t>
            </a:r>
            <a:r>
              <a:rPr lang="pt-BR" sz="1600" dirty="0" err="1">
                <a:latin typeface="HelveticaNeueLT Std Lt Ext" panose="020B0503020202020204" pitchFamily="34" charset="0"/>
              </a:rPr>
              <a:t>insecticida</a:t>
            </a:r>
            <a:r>
              <a:rPr lang="pt-BR" sz="1600" dirty="0">
                <a:latin typeface="HelveticaNeueLT Std Lt Ext" panose="020B0503020202020204" pitchFamily="34" charset="0"/>
              </a:rPr>
              <a:t> biológico. </a:t>
            </a:r>
          </a:p>
        </p:txBody>
      </p:sp>
    </p:spTree>
    <p:extLst>
      <p:ext uri="{BB962C8B-B14F-4D97-AF65-F5344CB8AC3E}">
        <p14:creationId xmlns:p14="http://schemas.microsoft.com/office/powerpoint/2010/main" val="1348254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632</Words>
  <Application>Microsoft Office PowerPoint</Application>
  <PresentationFormat>Presentación en pantalla (4:3)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HelveticaNeueLT Std</vt:lpstr>
      <vt:lpstr>HelveticaNeueLT Std Lt Ext</vt:lpstr>
      <vt:lpstr>HelveticaNeueLT Std Med Ext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Irene Hernandez</dc:creator>
  <cp:lastModifiedBy>Irene HD</cp:lastModifiedBy>
  <cp:revision>133</cp:revision>
  <dcterms:created xsi:type="dcterms:W3CDTF">2012-06-29T09:18:57Z</dcterms:created>
  <dcterms:modified xsi:type="dcterms:W3CDTF">2018-07-03T19:56:39Z</dcterms:modified>
</cp:coreProperties>
</file>