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8" r:id="rId2"/>
    <p:sldId id="306" r:id="rId3"/>
    <p:sldId id="328" r:id="rId4"/>
    <p:sldId id="404" r:id="rId5"/>
    <p:sldId id="380" r:id="rId6"/>
    <p:sldId id="263" r:id="rId7"/>
    <p:sldId id="342" r:id="rId8"/>
    <p:sldId id="401" r:id="rId9"/>
    <p:sldId id="268" r:id="rId10"/>
    <p:sldId id="269" r:id="rId11"/>
    <p:sldId id="266" r:id="rId12"/>
    <p:sldId id="337" r:id="rId13"/>
    <p:sldId id="402" r:id="rId14"/>
    <p:sldId id="403" r:id="rId15"/>
    <p:sldId id="264" r:id="rId16"/>
    <p:sldId id="286" r:id="rId17"/>
    <p:sldId id="343" r:id="rId18"/>
    <p:sldId id="309" r:id="rId19"/>
    <p:sldId id="290" r:id="rId20"/>
    <p:sldId id="360" r:id="rId21"/>
    <p:sldId id="291" r:id="rId22"/>
    <p:sldId id="344" r:id="rId23"/>
    <p:sldId id="346" r:id="rId24"/>
    <p:sldId id="405" r:id="rId25"/>
    <p:sldId id="270" r:id="rId26"/>
    <p:sldId id="273" r:id="rId27"/>
    <p:sldId id="305" r:id="rId28"/>
    <p:sldId id="361" r:id="rId29"/>
    <p:sldId id="362" r:id="rId30"/>
    <p:sldId id="363" r:id="rId31"/>
    <p:sldId id="364" r:id="rId32"/>
    <p:sldId id="365" r:id="rId33"/>
    <p:sldId id="384" r:id="rId34"/>
    <p:sldId id="329" r:id="rId35"/>
    <p:sldId id="400" r:id="rId36"/>
  </p:sldIdLst>
  <p:sldSz cx="9144000" cy="6858000" type="screen4x3"/>
  <p:notesSz cx="6769100" cy="9906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75E7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834" autoAdjust="0"/>
    <p:restoredTop sz="94340" autoAdjust="0"/>
  </p:normalViewPr>
  <p:slideViewPr>
    <p:cSldViewPr>
      <p:cViewPr varScale="1">
        <p:scale>
          <a:sx n="74" d="100"/>
          <a:sy n="74" d="100"/>
        </p:scale>
        <p:origin x="648" y="6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icrosoft YaHei" pitchFamily="32" charset="-12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icrosoft YaHei" pitchFamily="32" charset="-12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icrosoft YaHei" pitchFamily="32" charset="-12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icrosoft YaHei" pitchFamily="32" charset="-122"/>
              </a:defRPr>
            </a:lvl1pPr>
          </a:lstStyle>
          <a:p>
            <a:pPr>
              <a:defRPr/>
            </a:pPr>
            <a:fld id="{4BB627F1-46C8-4BEC-A6D7-91438A58A0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33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pitchFamily="32" charset="-122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pitchFamily="32" charset="-122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pitchFamily="32" charset="-122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pitchFamily="32" charset="-122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pitchFamily="32" charset="-122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35400" y="0"/>
            <a:ext cx="29321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pitchFamily="32" charset="-122"/>
            </a:endParaRPr>
          </a:p>
        </p:txBody>
      </p:sp>
      <p:sp>
        <p:nvSpPr>
          <p:cNvPr id="798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2950"/>
            <a:ext cx="4945062" cy="3708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8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03288" y="4705350"/>
            <a:ext cx="4957762" cy="445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pitchFamily="32" charset="-122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35400" y="9410700"/>
            <a:ext cx="292735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Microsoft YaHei" pitchFamily="32" charset="-122"/>
                <a:cs typeface="Arial" charset="0"/>
              </a:defRPr>
            </a:lvl1pPr>
          </a:lstStyle>
          <a:p>
            <a:pPr>
              <a:defRPr/>
            </a:pPr>
            <a:fld id="{CEC3A287-E183-4BD0-B124-6F0AE8F51C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371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8299C56F-A07A-4E52-9C0E-E62E966988D7}" type="slidenum">
              <a:rPr lang="es-ES" smtClean="0">
                <a:solidFill>
                  <a:srgbClr val="000000"/>
                </a:solidFill>
              </a:rPr>
              <a:pPr eaLnBrk="1" hangingPunct="1"/>
              <a:t>2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3ACCFE-FE01-4164-B868-CC44C4CE5646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90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ln/>
        </p:spPr>
      </p:sp>
      <p:sp>
        <p:nvSpPr>
          <p:cNvPr id="890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3124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F099863D-FF04-4309-817F-E4FD4926C60B}" type="slidenum">
              <a:rPr lang="es-ES" smtClean="0">
                <a:solidFill>
                  <a:srgbClr val="000000"/>
                </a:solidFill>
              </a:rPr>
              <a:pPr eaLnBrk="1" hangingPunct="1"/>
              <a:t>11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9A458CF-CC0C-46BF-9DC0-E843C4165621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3055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3099D943-3E9A-4629-8321-BA263522064F}" type="slidenum">
              <a:rPr lang="es-ES" smtClean="0">
                <a:solidFill>
                  <a:srgbClr val="000000"/>
                </a:solidFill>
              </a:rPr>
              <a:pPr eaLnBrk="1" hangingPunct="1"/>
              <a:t>12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AEBD9F6-31CD-46AD-8F45-913E6B138422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63371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3099D943-3E9A-4629-8321-BA263522064F}" type="slidenum">
              <a:rPr lang="es-ES" smtClean="0">
                <a:solidFill>
                  <a:srgbClr val="000000"/>
                </a:solidFill>
              </a:rPr>
              <a:pPr eaLnBrk="1" hangingPunct="1"/>
              <a:t>13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AEBD9F6-31CD-46AD-8F45-913E6B138422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04631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3099D943-3E9A-4629-8321-BA263522064F}" type="slidenum">
              <a:rPr lang="es-ES" smtClean="0">
                <a:solidFill>
                  <a:srgbClr val="000000"/>
                </a:solidFill>
              </a:rPr>
              <a:pPr eaLnBrk="1" hangingPunct="1"/>
              <a:t>14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AEBD9F6-31CD-46AD-8F45-913E6B138422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99166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F64A9093-B225-41ED-9C5E-EBEAE7EF47BD}" type="slidenum">
              <a:rPr lang="es-ES" smtClean="0">
                <a:solidFill>
                  <a:srgbClr val="000000"/>
                </a:solidFill>
              </a:rPr>
              <a:pPr eaLnBrk="1" hangingPunct="1"/>
              <a:t>15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087430A-3842-4609-98F6-D70DA7F6C7A9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748595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50121307-D405-4FCC-B25C-8379E064284A}" type="slidenum">
              <a:rPr lang="es-ES" smtClean="0">
                <a:solidFill>
                  <a:srgbClr val="000000"/>
                </a:solidFill>
              </a:rPr>
              <a:pPr eaLnBrk="1" hangingPunct="1"/>
              <a:t>16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1005983-7DB6-49BE-9582-63397B73B648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84482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40DF6F07-9656-4336-82B5-074B94F6DD34}" type="slidenum">
              <a:rPr lang="es-ES" smtClean="0">
                <a:solidFill>
                  <a:srgbClr val="000000"/>
                </a:solidFill>
              </a:rPr>
              <a:pPr eaLnBrk="1" hangingPunct="1"/>
              <a:t>17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3A4B97-7E38-4E6A-8D85-1B1E05D0808B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84964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6DC93B1B-55FD-41E2-9E11-7761BCC92AF3}" type="slidenum">
              <a:rPr lang="es-ES" smtClean="0">
                <a:solidFill>
                  <a:srgbClr val="000000"/>
                </a:solidFill>
              </a:rPr>
              <a:pPr eaLnBrk="1" hangingPunct="1"/>
              <a:t>18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567CD1-D296-4F73-90B5-A66035C80F51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5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ln/>
        </p:spPr>
      </p:sp>
      <p:sp>
        <p:nvSpPr>
          <p:cNvPr id="1065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0672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98E769BF-0B32-4825-8EC3-3BE69D0245A7}" type="slidenum">
              <a:rPr lang="es-ES" smtClean="0">
                <a:solidFill>
                  <a:srgbClr val="000000"/>
                </a:solidFill>
              </a:rPr>
              <a:pPr eaLnBrk="1" hangingPunct="1"/>
              <a:t>19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AAC750-9891-402A-91A6-ADD18FD8EF87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35527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C3B75E3D-FA9D-4FC8-AD45-DB9C4F4AB059}" type="slidenum">
              <a:rPr lang="es-ES" smtClean="0">
                <a:solidFill>
                  <a:srgbClr val="000000"/>
                </a:solidFill>
              </a:rPr>
              <a:pPr eaLnBrk="1" hangingPunct="1"/>
              <a:t>20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C431BC-A8E2-487D-93A9-9760200B252E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1053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BE4CDAF8-5BE4-404C-9F40-B631D2B77459}" type="slidenum">
              <a:rPr lang="es-ES" smtClean="0">
                <a:solidFill>
                  <a:srgbClr val="000000"/>
                </a:solidFill>
              </a:rPr>
              <a:pPr eaLnBrk="1" hangingPunct="1"/>
              <a:t>3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CC98CC-73D6-4AF5-ADD0-51101F98EBD4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01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ln/>
        </p:spPr>
      </p:sp>
      <p:sp>
        <p:nvSpPr>
          <p:cNvPr id="9011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36989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1071B6DA-F93A-411A-86FB-C3C663DA63BE}" type="slidenum">
              <a:rPr lang="es-ES" smtClean="0">
                <a:solidFill>
                  <a:srgbClr val="000000"/>
                </a:solidFill>
              </a:rPr>
              <a:pPr eaLnBrk="1" hangingPunct="1"/>
              <a:t>21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1A47C6-73AA-4C81-B783-5C6B77F06215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40803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A65CE5C2-0297-4657-B45C-9A810D8C157D}" type="slidenum">
              <a:rPr lang="es-ES" smtClean="0">
                <a:solidFill>
                  <a:srgbClr val="000000"/>
                </a:solidFill>
              </a:rPr>
              <a:pPr eaLnBrk="1" hangingPunct="1"/>
              <a:t>22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8806773-5C8D-4F2C-91EF-B05E86F033A4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94316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5BD44179-E4F4-4D61-B289-749CF80E75C6}" type="slidenum">
              <a:rPr lang="es-ES" smtClean="0">
                <a:solidFill>
                  <a:srgbClr val="000000"/>
                </a:solidFill>
              </a:rPr>
              <a:pPr eaLnBrk="1" hangingPunct="1"/>
              <a:t>23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E0F53D4-4976-477C-B139-6C58FE2EEC46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47804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5BD44179-E4F4-4D61-B289-749CF80E75C6}" type="slidenum">
              <a:rPr lang="es-ES" smtClean="0">
                <a:solidFill>
                  <a:srgbClr val="000000"/>
                </a:solidFill>
              </a:rPr>
              <a:pPr eaLnBrk="1" hangingPunct="1"/>
              <a:t>24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E0F53D4-4976-477C-B139-6C58FE2EEC46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48761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97A532D5-2921-489F-AC3A-FAA14EB0EF99}" type="slidenum">
              <a:rPr lang="es-ES" smtClean="0">
                <a:solidFill>
                  <a:srgbClr val="000000"/>
                </a:solidFill>
              </a:rPr>
              <a:pPr eaLnBrk="1" hangingPunct="1"/>
              <a:t>25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8F6CCB-378B-4C9C-AB26-EED8F44091B0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192256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BAFBE16C-A73F-409B-B5B1-871EC8A0D4EA}" type="slidenum">
              <a:rPr lang="es-ES" smtClean="0">
                <a:solidFill>
                  <a:srgbClr val="000000"/>
                </a:solidFill>
              </a:rPr>
              <a:pPr eaLnBrk="1" hangingPunct="1"/>
              <a:t>26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97C542-E6D4-4CC3-AB38-8E06AFE2BBCA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210632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557ECB2F-6BC3-41C0-B424-CBE11286A186}" type="slidenum">
              <a:rPr lang="es-ES" smtClean="0">
                <a:solidFill>
                  <a:srgbClr val="000000"/>
                </a:solidFill>
              </a:rPr>
              <a:pPr eaLnBrk="1" hangingPunct="1"/>
              <a:t>27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753839-E9D9-4B04-BC94-6796A6B1513E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72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ln/>
        </p:spPr>
      </p:sp>
      <p:sp>
        <p:nvSpPr>
          <p:cNvPr id="137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03698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24A67064-F169-40C9-9167-7EE8F8B3546C}" type="slidenum">
              <a:rPr lang="es-ES" smtClean="0">
                <a:solidFill>
                  <a:srgbClr val="000000"/>
                </a:solidFill>
              </a:rPr>
              <a:pPr eaLnBrk="1" hangingPunct="1"/>
              <a:t>28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4212CF6-1EA0-4DED-A8AB-7E8112C7DC29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19349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E13D9220-2E68-47AA-A2F9-44C70722A5C3}" type="slidenum">
              <a:rPr lang="es-ES" smtClean="0">
                <a:solidFill>
                  <a:srgbClr val="000000"/>
                </a:solidFill>
              </a:rPr>
              <a:pPr eaLnBrk="1" hangingPunct="1"/>
              <a:t>29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4F67819-4AC5-4667-9DED-45ACD8E55ACA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63019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2BE9BA76-2DDB-45AD-827F-1A11A3499E1D}" type="slidenum">
              <a:rPr lang="es-ES" smtClean="0">
                <a:solidFill>
                  <a:srgbClr val="000000"/>
                </a:solidFill>
              </a:rPr>
              <a:pPr eaLnBrk="1" hangingPunct="1"/>
              <a:t>30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FB2952A-F2AC-4B34-8523-56B2F61BA8B2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2900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BE4CDAF8-5BE4-404C-9F40-B631D2B77459}" type="slidenum">
              <a:rPr lang="es-ES" smtClean="0">
                <a:solidFill>
                  <a:srgbClr val="000000"/>
                </a:solidFill>
              </a:rPr>
              <a:pPr eaLnBrk="1" hangingPunct="1"/>
              <a:t>4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CC98CC-73D6-4AF5-ADD0-51101F98EBD4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01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ln/>
        </p:spPr>
      </p:sp>
      <p:sp>
        <p:nvSpPr>
          <p:cNvPr id="9011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1658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1FFB7653-3993-44CC-8C25-B6203C062197}" type="slidenum">
              <a:rPr lang="es-ES" smtClean="0">
                <a:solidFill>
                  <a:srgbClr val="000000"/>
                </a:solidFill>
              </a:rPr>
              <a:pPr eaLnBrk="1" hangingPunct="1"/>
              <a:t>31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90980F-50D0-4085-AE75-7E9BCB964785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6033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EDCE6665-FEEB-4D7C-B773-BADA8E947215}" type="slidenum">
              <a:rPr lang="es-ES" smtClean="0">
                <a:solidFill>
                  <a:srgbClr val="000000"/>
                </a:solidFill>
              </a:rPr>
              <a:pPr eaLnBrk="1" hangingPunct="1"/>
              <a:t>32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CF4A70-9AA7-4161-BFEF-857D358641C1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067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4605D29B-6ECE-4031-9D3C-ABC0CF8ECD5F}" type="slidenum">
              <a:rPr lang="es-ES" smtClean="0">
                <a:solidFill>
                  <a:srgbClr val="000000"/>
                </a:solidFill>
              </a:rPr>
              <a:pPr eaLnBrk="1" hangingPunct="1"/>
              <a:t>33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44713" y="-12779375"/>
            <a:ext cx="18043526" cy="13533438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05350"/>
            <a:ext cx="5414963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334091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9CF5C825-B809-4C9E-9BB4-7335FA9EAC74}" type="slidenum">
              <a:rPr lang="es-ES" smtClean="0">
                <a:solidFill>
                  <a:srgbClr val="000000"/>
                </a:solidFill>
              </a:rPr>
              <a:pPr eaLnBrk="1" hangingPunct="1"/>
              <a:t>34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56675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89E63BC-888E-496F-9C51-1FBF9C8BF520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66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1566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466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66B53873-E579-4449-89D6-EB7A9B6B342F}" type="slidenum">
              <a:rPr lang="es-ES" smtClean="0">
                <a:solidFill>
                  <a:srgbClr val="000000"/>
                </a:solidFill>
              </a:rPr>
              <a:pPr eaLnBrk="1" hangingPunct="1"/>
              <a:t>5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EB836C-0B96-4011-842B-363512903611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7220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2E4F8F16-1455-4955-8F0E-6AD8842C80EA}" type="slidenum">
              <a:rPr lang="es-ES" smtClean="0">
                <a:solidFill>
                  <a:srgbClr val="000000"/>
                </a:solidFill>
              </a:rPr>
              <a:pPr eaLnBrk="1" hangingPunct="1"/>
              <a:t>6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E885ED0-124A-4A03-89A3-D2D0869237BE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4096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20F0C8F5-4727-4902-BCA0-383C3829B44A}" type="slidenum">
              <a:rPr lang="es-ES" smtClean="0">
                <a:solidFill>
                  <a:srgbClr val="000000"/>
                </a:solidFill>
              </a:rPr>
              <a:pPr eaLnBrk="1" hangingPunct="1"/>
              <a:t>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439132-F9E5-409E-AD95-04E0F3F2F6C8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289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840" tIns="41040" rIns="78840" bIns="4104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0CA4F81-43B6-4050-8117-7383FE9409AE}" type="slidenum">
              <a:rPr lang="es-ES" sz="11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ES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/>
        </p:spPr>
      </p:sp>
      <p:sp>
        <p:nvSpPr>
          <p:cNvPr id="870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2258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20F0C8F5-4727-4902-BCA0-383C3829B44A}" type="slidenum">
              <a:rPr lang="es-ES" smtClean="0">
                <a:solidFill>
                  <a:srgbClr val="000000"/>
                </a:solidFill>
              </a:rPr>
              <a:pPr eaLnBrk="1" hangingPunct="1"/>
              <a:t>8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439132-F9E5-409E-AD95-04E0F3F2F6C8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289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840" tIns="41040" rIns="78840" bIns="4104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0CA4F81-43B6-4050-8117-7383FE9409AE}" type="slidenum">
              <a:rPr lang="es-ES" sz="11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ES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/>
        </p:spPr>
      </p:sp>
      <p:sp>
        <p:nvSpPr>
          <p:cNvPr id="870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5810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E8753384-CB67-4376-860B-5E4DC5C489B7}" type="slidenum">
              <a:rPr lang="es-ES" smtClean="0">
                <a:solidFill>
                  <a:srgbClr val="000000"/>
                </a:solidFill>
              </a:rPr>
              <a:pPr eaLnBrk="1" hangingPunct="1"/>
              <a:t>9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BEB355A-ACB3-43E5-A980-6705FFDEC5FA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54063"/>
            <a:ext cx="4953000" cy="3714750"/>
          </a:xfrm>
          <a:solidFill>
            <a:srgbClr val="FFFFFF"/>
          </a:solidFill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9509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1818A365-4953-41DE-A6A3-3DD8C349460A}" type="slidenum">
              <a:rPr lang="es-ES" smtClean="0">
                <a:solidFill>
                  <a:srgbClr val="000000"/>
                </a:solidFill>
              </a:rPr>
              <a:pPr eaLnBrk="1" hangingPunct="1"/>
              <a:t>10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E0134EC-D384-4199-81B5-5F07FD62AEFE}" type="slidenum">
              <a:rPr lang="es-ES" sz="1200">
                <a:solidFill>
                  <a:srgbClr val="000000"/>
                </a:solidFill>
                <a:cs typeface="Arial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solidFill>
            <a:srgbClr val="FFFFFF"/>
          </a:solidFill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5350"/>
            <a:ext cx="49625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5304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02D4-F5EE-43C8-8A0D-CFACB9D0C3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1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5095-1F54-4F2A-B76E-A7158B9464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9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59FA2-211D-4F98-97E6-0C13FD2309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17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0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29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987C1-D83B-48CD-805E-224CB3F699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4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4053-97CB-4FD4-A269-95069B1844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95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3ECAB-A240-4712-80C5-E8FB8CEF0A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6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01247-3E14-4ED1-AC3C-8990D0F82F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12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903C-7190-44E4-B100-699C24C377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10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C11E-2A5E-41E8-B862-414908B2A1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85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578C-8155-4FDF-90DF-4858C3A26A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28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2076-1397-4972-B13A-474F1A9B63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7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53175"/>
            <a:ext cx="21320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pitchFamily="32" charset="-122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pitchFamily="3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Microsoft YaHei" pitchFamily="32" charset="-122"/>
              </a:defRPr>
            </a:lvl1pPr>
          </a:lstStyle>
          <a:p>
            <a:pPr>
              <a:defRPr/>
            </a:pPr>
            <a:fld id="{7B8B7E01-22F7-49B8-9A02-DD677CA3D1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www.ifapa.es/" TargetMode="External"/><Relationship Id="rId7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hyperlink" Target="http://www.servifapa.es/" TargetMode="External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a.gov.ar/barrow/info/documentos/laboratorio/alveograma%201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a.gov.ar/barrow/info/documentos/laboratorio/alveograma%201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4162332"/>
            <a:ext cx="9143107" cy="1311241"/>
          </a:xfrm>
          <a:prstGeom prst="rect">
            <a:avLst/>
          </a:prstGeom>
          <a:solidFill>
            <a:srgbClr val="3A3C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0" y="0"/>
            <a:ext cx="9143433" cy="4162658"/>
          </a:xfrm>
          <a:prstGeom prst="rect">
            <a:avLst/>
          </a:prstGeom>
          <a:solidFill>
            <a:srgbClr val="34B0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" name="89 Imagen"/>
          <p:cNvPicPr/>
          <p:nvPr/>
        </p:nvPicPr>
        <p:blipFill>
          <a:blip r:embed="rId2" cstate="print"/>
          <a:stretch/>
        </p:blipFill>
        <p:spPr>
          <a:xfrm>
            <a:off x="7815350" y="6045097"/>
            <a:ext cx="744863" cy="641087"/>
          </a:xfrm>
          <a:prstGeom prst="rect">
            <a:avLst/>
          </a:prstGeom>
          <a:ln>
            <a:noFill/>
          </a:ln>
        </p:spPr>
      </p:pic>
      <p:pic>
        <p:nvPicPr>
          <p:cNvPr id="91" name="90 Imagen"/>
          <p:cNvPicPr/>
          <p:nvPr/>
        </p:nvPicPr>
        <p:blipFill>
          <a:blip r:embed="rId3" cstate="print"/>
          <a:stretch/>
        </p:blipFill>
        <p:spPr>
          <a:xfrm>
            <a:off x="741271" y="4470628"/>
            <a:ext cx="3023864" cy="713263"/>
          </a:xfrm>
          <a:prstGeom prst="rect">
            <a:avLst/>
          </a:prstGeom>
          <a:ln>
            <a:noFill/>
          </a:ln>
        </p:spPr>
      </p:pic>
      <p:sp>
        <p:nvSpPr>
          <p:cNvPr id="92" name="CustomShape 5"/>
          <p:cNvSpPr/>
          <p:nvPr/>
        </p:nvSpPr>
        <p:spPr>
          <a:xfrm>
            <a:off x="0" y="5473572"/>
            <a:ext cx="9143433" cy="82953"/>
          </a:xfrm>
          <a:prstGeom prst="rect">
            <a:avLst/>
          </a:prstGeom>
          <a:solidFill>
            <a:srgbClr val="5EC3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92 Imagen"/>
          <p:cNvPicPr/>
          <p:nvPr/>
        </p:nvPicPr>
        <p:blipFill>
          <a:blip r:embed="rId4" cstate="print"/>
          <a:stretch/>
        </p:blipFill>
        <p:spPr>
          <a:xfrm>
            <a:off x="721678" y="6038565"/>
            <a:ext cx="3781463" cy="623778"/>
          </a:xfrm>
          <a:prstGeom prst="rect">
            <a:avLst/>
          </a:prstGeom>
          <a:ln>
            <a:noFill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9412"/>
            <a:ext cx="914310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3200" b="1" dirty="0"/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/>
              <a:t>RESULTADOS DE LA R.A.E.A DE CEREALES: 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/>
              <a:t>TRIGOS BLANDOS Y DUROS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/>
              <a:t>CAMPAÑA </a:t>
            </a:r>
            <a:r>
              <a:rPr lang="es-ES" sz="2400" b="1" dirty="0" smtClean="0"/>
              <a:t>2018-2019</a:t>
            </a:r>
            <a:endParaRPr lang="es-ES" sz="2400" b="1" dirty="0"/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dirty="0"/>
              <a:t>JEREZ, </a:t>
            </a:r>
            <a:r>
              <a:rPr lang="es-ES" sz="2400" dirty="0" smtClean="0"/>
              <a:t>23</a:t>
            </a:r>
            <a:r>
              <a:rPr lang="es-ES" sz="2400" dirty="0" smtClean="0"/>
              <a:t> </a:t>
            </a:r>
            <a:r>
              <a:rPr lang="es-ES" sz="2400" dirty="0"/>
              <a:t>de Octubre de </a:t>
            </a:r>
            <a:r>
              <a:rPr lang="es-ES" sz="2400" dirty="0" smtClean="0"/>
              <a:t>2019</a:t>
            </a:r>
            <a:endParaRPr lang="es-ES" sz="24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183882" y="3356992"/>
            <a:ext cx="3959225" cy="8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>
                <a:latin typeface="Humnst777 Blk BT" pitchFamily="32" charset="0"/>
              </a:rPr>
              <a:t>Alejandro Castilla Bonete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 smtClean="0">
                <a:latin typeface="Humnst777 Blk BT" pitchFamily="32" charset="0"/>
              </a:rPr>
              <a:t>Técnico Especialista Principal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 smtClean="0">
                <a:latin typeface="Humnst777 Blk BT" pitchFamily="32" charset="0"/>
              </a:rPr>
              <a:t>IFAPA</a:t>
            </a:r>
            <a:r>
              <a:rPr lang="es-ES" sz="1400" b="1" dirty="0">
                <a:latin typeface="Humnst777 Blk BT" pitchFamily="32" charset="0"/>
              </a:rPr>
              <a:t>, Centro Rancho de la </a:t>
            </a:r>
            <a:r>
              <a:rPr lang="es-ES" sz="1400" b="1" dirty="0" smtClean="0">
                <a:latin typeface="Humnst777 Blk BT" pitchFamily="32" charset="0"/>
              </a:rPr>
              <a:t>Merced</a:t>
            </a:r>
            <a:endParaRPr lang="es-ES" sz="1400" b="1" dirty="0">
              <a:latin typeface="Humnst777 Blk BT" pitchFamily="3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79512" y="980728"/>
            <a:ext cx="7696200" cy="57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008000"/>
                </a:solidFill>
              </a:rPr>
              <a:t>PROTOCOLO DE LOS ENSAYOS</a:t>
            </a:r>
          </a:p>
          <a:p>
            <a:pPr lvl="2" eaLnBrk="1" hangingPunct="1">
              <a:spcBef>
                <a:spcPts val="200"/>
              </a:spcBef>
              <a:buClrTx/>
              <a:buFontTx/>
              <a:buNone/>
            </a:pPr>
            <a:endParaRPr lang="es-ES" sz="1400" dirty="0" smtClean="0">
              <a:solidFill>
                <a:srgbClr val="000000"/>
              </a:solidFill>
            </a:endParaRPr>
          </a:p>
          <a:p>
            <a:pPr lvl="2" eaLnBrk="1" hangingPunct="1">
              <a:spcBef>
                <a:spcPts val="200"/>
              </a:spcBef>
              <a:buClrTx/>
              <a:buFontTx/>
              <a:buNone/>
            </a:pPr>
            <a:r>
              <a:rPr lang="es-ES" sz="1400" b="1" dirty="0" smtClean="0">
                <a:solidFill>
                  <a:srgbClr val="000000"/>
                </a:solidFill>
              </a:rPr>
              <a:t>DISEÑO ESTADÍSTICO</a:t>
            </a:r>
            <a:endParaRPr lang="es-ES" sz="1400" b="1" dirty="0">
              <a:solidFill>
                <a:srgbClr val="000000"/>
              </a:solidFill>
            </a:endParaRP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dirty="0">
                <a:solidFill>
                  <a:srgbClr val="000000"/>
                </a:solidFill>
              </a:rPr>
              <a:t>	Bloques al azar con 4-6 repeticiones </a:t>
            </a:r>
          </a:p>
          <a:p>
            <a:pPr lvl="2" eaLnBrk="1" hangingPunct="1">
              <a:spcBef>
                <a:spcPts val="200"/>
              </a:spcBef>
              <a:buClrTx/>
              <a:buFontTx/>
              <a:buNone/>
            </a:pPr>
            <a:r>
              <a:rPr lang="es-ES" sz="1400" b="1" dirty="0">
                <a:solidFill>
                  <a:srgbClr val="000000"/>
                </a:solidFill>
              </a:rPr>
              <a:t>PARCELA ELEMENTAL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dirty="0">
                <a:solidFill>
                  <a:srgbClr val="000000"/>
                </a:solidFill>
              </a:rPr>
              <a:t>	12 m</a:t>
            </a:r>
            <a:r>
              <a:rPr lang="es-ES" sz="1400" baseline="30000" dirty="0">
                <a:solidFill>
                  <a:srgbClr val="000000"/>
                </a:solidFill>
              </a:rPr>
              <a:t>2 </a:t>
            </a:r>
            <a:r>
              <a:rPr lang="es-ES" sz="1400" dirty="0">
                <a:solidFill>
                  <a:srgbClr val="000000"/>
                </a:solidFill>
              </a:rPr>
              <a:t>útiles</a:t>
            </a:r>
          </a:p>
          <a:p>
            <a:pPr lvl="2" eaLnBrk="1" hangingPunct="1">
              <a:spcBef>
                <a:spcPts val="200"/>
              </a:spcBef>
              <a:buClrTx/>
              <a:buFontTx/>
              <a:buNone/>
            </a:pPr>
            <a:r>
              <a:rPr lang="es-ES" sz="1400" b="1" dirty="0">
                <a:solidFill>
                  <a:srgbClr val="000000"/>
                </a:solidFill>
              </a:rPr>
              <a:t>DENSIDAD DE SIEMBRA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dirty="0">
                <a:solidFill>
                  <a:srgbClr val="000000"/>
                </a:solidFill>
              </a:rPr>
              <a:t>	360 semillas /m</a:t>
            </a:r>
            <a:r>
              <a:rPr lang="es-ES" sz="1400" baseline="30000" dirty="0">
                <a:solidFill>
                  <a:srgbClr val="000000"/>
                </a:solidFill>
              </a:rPr>
              <a:t>2</a:t>
            </a:r>
          </a:p>
          <a:p>
            <a:pPr lvl="2" eaLnBrk="1" hangingPunct="1">
              <a:spcBef>
                <a:spcPts val="200"/>
              </a:spcBef>
              <a:buClrTx/>
              <a:buFontTx/>
              <a:buNone/>
            </a:pPr>
            <a:r>
              <a:rPr lang="es-ES" sz="1400" b="1" dirty="0">
                <a:solidFill>
                  <a:srgbClr val="000000"/>
                </a:solidFill>
              </a:rPr>
              <a:t>VARIEDADES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dirty="0">
                <a:solidFill>
                  <a:srgbClr val="000000"/>
                </a:solidFill>
              </a:rPr>
              <a:t>	 41 trigo harinero + </a:t>
            </a:r>
            <a:r>
              <a:rPr lang="es-ES" sz="1400" dirty="0" smtClean="0">
                <a:solidFill>
                  <a:srgbClr val="000000"/>
                </a:solidFill>
              </a:rPr>
              <a:t>8 </a:t>
            </a:r>
            <a:r>
              <a:rPr lang="es-ES" sz="1400" dirty="0">
                <a:solidFill>
                  <a:srgbClr val="000000"/>
                </a:solidFill>
              </a:rPr>
              <a:t>testigos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dirty="0">
                <a:solidFill>
                  <a:srgbClr val="000000"/>
                </a:solidFill>
              </a:rPr>
              <a:t>     </a:t>
            </a:r>
            <a:r>
              <a:rPr lang="es-ES" sz="1400" dirty="0" smtClean="0">
                <a:solidFill>
                  <a:srgbClr val="000000"/>
                </a:solidFill>
              </a:rPr>
              <a:t>26 trigo </a:t>
            </a:r>
            <a:r>
              <a:rPr lang="es-ES" sz="1400" dirty="0">
                <a:solidFill>
                  <a:srgbClr val="000000"/>
                </a:solidFill>
              </a:rPr>
              <a:t>duro + </a:t>
            </a:r>
            <a:r>
              <a:rPr lang="es-ES" sz="1400" dirty="0" smtClean="0">
                <a:solidFill>
                  <a:srgbClr val="000000"/>
                </a:solidFill>
              </a:rPr>
              <a:t>6 </a:t>
            </a:r>
            <a:r>
              <a:rPr lang="es-ES" sz="1400" dirty="0">
                <a:solidFill>
                  <a:srgbClr val="000000"/>
                </a:solidFill>
              </a:rPr>
              <a:t>testigos</a:t>
            </a:r>
          </a:p>
          <a:p>
            <a:pPr lvl="2" eaLnBrk="1" hangingPunct="1">
              <a:spcBef>
                <a:spcPts val="200"/>
              </a:spcBef>
              <a:buClrTx/>
              <a:buFontTx/>
              <a:buNone/>
            </a:pPr>
            <a:r>
              <a:rPr lang="es-ES" sz="1400" b="1" dirty="0" smtClean="0">
                <a:solidFill>
                  <a:srgbClr val="000000"/>
                </a:solidFill>
              </a:rPr>
              <a:t>PRÁCTICAS </a:t>
            </a:r>
            <a:r>
              <a:rPr lang="es-ES" sz="1400" b="1" dirty="0">
                <a:solidFill>
                  <a:srgbClr val="000000"/>
                </a:solidFill>
              </a:rPr>
              <a:t>DE CULTIVO COMUNES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dirty="0">
                <a:solidFill>
                  <a:srgbClr val="000000"/>
                </a:solidFill>
              </a:rPr>
              <a:t>	En trigos, aplicación de 150 U.F.N./ha máx. en al menos 2 aplicaciones.</a:t>
            </a:r>
          </a:p>
          <a:p>
            <a:pPr lvl="2" eaLnBrk="1" hangingPunct="1">
              <a:spcBef>
                <a:spcPts val="200"/>
              </a:spcBef>
              <a:buClrTx/>
              <a:buFontTx/>
              <a:buNone/>
            </a:pPr>
            <a:r>
              <a:rPr lang="es-ES" sz="1400" b="1" i="1" dirty="0">
                <a:solidFill>
                  <a:srgbClr val="000000"/>
                </a:solidFill>
              </a:rPr>
              <a:t>EVALUACIONES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i="1" dirty="0">
                <a:solidFill>
                  <a:srgbClr val="000000"/>
                </a:solidFill>
              </a:rPr>
              <a:t>        Plantas nacidas/m2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i="1" dirty="0">
                <a:solidFill>
                  <a:srgbClr val="000000"/>
                </a:solidFill>
              </a:rPr>
              <a:t>        Número de espigas/m2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i="1" dirty="0">
                <a:solidFill>
                  <a:srgbClr val="000000"/>
                </a:solidFill>
              </a:rPr>
              <a:t>        Ciclo (días al 50% espigado)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i="1" dirty="0">
                <a:solidFill>
                  <a:srgbClr val="000000"/>
                </a:solidFill>
              </a:rPr>
              <a:t>        Altura</a:t>
            </a:r>
          </a:p>
          <a:p>
            <a:pPr lvl="2" eaLnBrk="1" hangingPunct="1">
              <a:spcBef>
                <a:spcPts val="200"/>
              </a:spcBef>
              <a:buFont typeface="Arial" charset="0"/>
              <a:buChar char="•"/>
            </a:pPr>
            <a:r>
              <a:rPr lang="es-ES" sz="1400" i="1" dirty="0">
                <a:solidFill>
                  <a:srgbClr val="000000"/>
                </a:solidFill>
              </a:rPr>
              <a:t>        Incidencia de enfermedades fúngicas</a:t>
            </a:r>
          </a:p>
          <a:p>
            <a:pPr lvl="2" eaLnBrk="1" hangingPunct="1">
              <a:spcBef>
                <a:spcPts val="875"/>
              </a:spcBef>
              <a:buClrTx/>
              <a:buFontTx/>
              <a:buNone/>
            </a:pPr>
            <a:endParaRPr lang="es-ES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endParaRPr lang="es-ES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endParaRPr lang="es-E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4720728" y="76746"/>
            <a:ext cx="4315768" cy="6159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rgbClr val="FFFFFF"/>
                </a:solidFill>
              </a:rPr>
              <a:t>  CAMPAÑA </a:t>
            </a:r>
            <a:r>
              <a:rPr lang="es-ES" sz="2400" b="1" dirty="0" smtClean="0">
                <a:solidFill>
                  <a:srgbClr val="FFFFFF"/>
                </a:solidFill>
              </a:rPr>
              <a:t>2018/2019</a:t>
            </a:r>
            <a:endParaRPr lang="es-ES" sz="2400" b="1" dirty="0">
              <a:solidFill>
                <a:srgbClr val="FFFFFF"/>
              </a:solidFill>
            </a:endParaRPr>
          </a:p>
        </p:txBody>
      </p:sp>
      <p:pic>
        <p:nvPicPr>
          <p:cNvPr id="14340" name="12 Imagen" descr="sequ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40751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13 Imagen" descr="6852601-Sequ-a-agrietado-el-suelo-en-el-campo-de-trigo-primavera-Foto-de-archiv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7"/>
          <a:stretch>
            <a:fillRect/>
          </a:stretch>
        </p:blipFill>
        <p:spPr bwMode="auto">
          <a:xfrm>
            <a:off x="4932363" y="981075"/>
            <a:ext cx="364807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403648" y="4800054"/>
            <a:ext cx="653512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175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YaHei" pitchFamily="32" charset="-122"/>
              </a:rPr>
              <a:t>FACTOR LIMITANTE PRINCIPAL </a:t>
            </a:r>
          </a:p>
          <a:p>
            <a:pPr algn="ctr">
              <a:defRPr/>
            </a:pPr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175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YaHei" pitchFamily="32" charset="-122"/>
              </a:rPr>
              <a:t>EN ANDALUCIA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803594" cy="373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2305050" y="116632"/>
            <a:ext cx="6683376" cy="6159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rgbClr val="FFFFFF"/>
                </a:solidFill>
              </a:rPr>
              <a:t>  </a:t>
            </a:r>
            <a:r>
              <a:rPr lang="es-ES" sz="2200" b="1" dirty="0">
                <a:solidFill>
                  <a:srgbClr val="FFFFFF"/>
                </a:solidFill>
              </a:rPr>
              <a:t>ANÁLISIS </a:t>
            </a:r>
            <a:r>
              <a:rPr lang="es-ES" sz="2200" b="1" dirty="0" smtClean="0">
                <a:solidFill>
                  <a:srgbClr val="FFFFFF"/>
                </a:solidFill>
              </a:rPr>
              <a:t>CLIMATOLÓGICO.- CAMPAÑA 18-19</a:t>
            </a:r>
            <a:endParaRPr lang="es-ES" sz="2200" b="1" dirty="0">
              <a:solidFill>
                <a:srgbClr val="FFFFFF"/>
              </a:solidFill>
            </a:endParaRPr>
          </a:p>
        </p:txBody>
      </p:sp>
      <p:sp>
        <p:nvSpPr>
          <p:cNvPr id="16389" name="Oval 14"/>
          <p:cNvSpPr>
            <a:spLocks noChangeArrowheads="1"/>
          </p:cNvSpPr>
          <p:nvPr/>
        </p:nvSpPr>
        <p:spPr bwMode="auto">
          <a:xfrm>
            <a:off x="3563222" y="3486335"/>
            <a:ext cx="3457050" cy="1239838"/>
          </a:xfrm>
          <a:prstGeom prst="ellipse">
            <a:avLst/>
          </a:prstGeom>
          <a:noFill/>
          <a:ln w="2232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331640" y="1118115"/>
            <a:ext cx="680359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3200" b="1" dirty="0">
                <a:solidFill>
                  <a:srgbClr val="000000"/>
                </a:solidFill>
              </a:rPr>
              <a:t>JEREZ </a:t>
            </a:r>
            <a:r>
              <a:rPr lang="es-ES" sz="3200" b="1" dirty="0" smtClean="0">
                <a:solidFill>
                  <a:srgbClr val="000000"/>
                </a:solidFill>
              </a:rPr>
              <a:t>DE LA FRONTERA</a:t>
            </a:r>
            <a:endParaRPr lang="es-ES" sz="32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5584467"/>
            <a:ext cx="680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Precipitación acumulada Diciembre 2018 – Junio 2019: </a:t>
            </a:r>
            <a:r>
              <a:rPr lang="es-ES" sz="2000" b="1" dirty="0" smtClean="0">
                <a:solidFill>
                  <a:srgbClr val="FF0000"/>
                </a:solidFill>
              </a:rPr>
              <a:t>110 litros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5072"/>
            <a:ext cx="6552728" cy="393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2305050" y="116632"/>
            <a:ext cx="6683376" cy="6159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rgbClr val="FFFFFF"/>
                </a:solidFill>
              </a:rPr>
              <a:t>  </a:t>
            </a:r>
            <a:r>
              <a:rPr lang="es-ES" sz="2200" b="1" dirty="0">
                <a:solidFill>
                  <a:srgbClr val="FFFFFF"/>
                </a:solidFill>
              </a:rPr>
              <a:t>ANÁLISIS </a:t>
            </a:r>
            <a:r>
              <a:rPr lang="es-ES" sz="2200" b="1" dirty="0" smtClean="0">
                <a:solidFill>
                  <a:srgbClr val="FFFFFF"/>
                </a:solidFill>
              </a:rPr>
              <a:t>CLIMATOLÓGICO.- CAMPAÑA 18-19</a:t>
            </a:r>
            <a:endParaRPr lang="es-ES" sz="2200" b="1" dirty="0">
              <a:solidFill>
                <a:srgbClr val="FFFFFF"/>
              </a:solidFill>
            </a:endParaRPr>
          </a:p>
        </p:txBody>
      </p:sp>
      <p:sp>
        <p:nvSpPr>
          <p:cNvPr id="16389" name="Oval 14"/>
          <p:cNvSpPr>
            <a:spLocks noChangeArrowheads="1"/>
          </p:cNvSpPr>
          <p:nvPr/>
        </p:nvSpPr>
        <p:spPr bwMode="auto">
          <a:xfrm>
            <a:off x="3563222" y="3486335"/>
            <a:ext cx="3457050" cy="1239838"/>
          </a:xfrm>
          <a:prstGeom prst="ellipse">
            <a:avLst/>
          </a:prstGeom>
          <a:noFill/>
          <a:ln w="2232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331640" y="1118115"/>
            <a:ext cx="680359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CARMONA</a:t>
            </a:r>
            <a:endParaRPr lang="es-ES" sz="32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5584467"/>
            <a:ext cx="680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Precipitación acumulada Diciembre 2018 – Junio 2019: </a:t>
            </a:r>
            <a:r>
              <a:rPr lang="es-ES" sz="2000" b="1" dirty="0" smtClean="0">
                <a:solidFill>
                  <a:srgbClr val="FF0000"/>
                </a:solidFill>
              </a:rPr>
              <a:t>134 litros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42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6744" cy="401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2305050" y="116632"/>
            <a:ext cx="6683376" cy="6159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rgbClr val="FFFFFF"/>
                </a:solidFill>
              </a:rPr>
              <a:t>  </a:t>
            </a:r>
            <a:r>
              <a:rPr lang="es-ES" sz="2200" b="1" dirty="0">
                <a:solidFill>
                  <a:srgbClr val="FFFFFF"/>
                </a:solidFill>
              </a:rPr>
              <a:t>ANÁLISIS </a:t>
            </a:r>
            <a:r>
              <a:rPr lang="es-ES" sz="2200" b="1" dirty="0" smtClean="0">
                <a:solidFill>
                  <a:srgbClr val="FFFFFF"/>
                </a:solidFill>
              </a:rPr>
              <a:t>CLIMATOLÓGICO.- CAMPAÑA 18-19</a:t>
            </a:r>
            <a:endParaRPr lang="es-ES" sz="2200" b="1" dirty="0">
              <a:solidFill>
                <a:srgbClr val="FFFFFF"/>
              </a:solidFill>
            </a:endParaRPr>
          </a:p>
        </p:txBody>
      </p:sp>
      <p:sp>
        <p:nvSpPr>
          <p:cNvPr id="16389" name="Oval 14"/>
          <p:cNvSpPr>
            <a:spLocks noChangeArrowheads="1"/>
          </p:cNvSpPr>
          <p:nvPr/>
        </p:nvSpPr>
        <p:spPr bwMode="auto">
          <a:xfrm>
            <a:off x="3563222" y="3486335"/>
            <a:ext cx="3457050" cy="1239838"/>
          </a:xfrm>
          <a:prstGeom prst="ellipse">
            <a:avLst/>
          </a:prstGeom>
          <a:noFill/>
          <a:ln w="2232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331640" y="1118115"/>
            <a:ext cx="680359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SANTACRUZ</a:t>
            </a:r>
            <a:endParaRPr lang="es-ES" sz="32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5584467"/>
            <a:ext cx="680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Precipitación acumulada Diciembre 2018 – Junio 2019: </a:t>
            </a:r>
            <a:r>
              <a:rPr lang="es-ES" sz="2000" b="1" dirty="0" smtClean="0">
                <a:solidFill>
                  <a:srgbClr val="FF0000"/>
                </a:solidFill>
              </a:rPr>
              <a:t>126 litros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81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-7938" y="331789"/>
            <a:ext cx="6740308" cy="46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8" y="3627689"/>
            <a:ext cx="2062616" cy="232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16" y="897282"/>
            <a:ext cx="1892122" cy="210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82671"/>
            <a:ext cx="1893483" cy="22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125413" y="350839"/>
            <a:ext cx="6483776" cy="25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2267744" y="5445224"/>
            <a:ext cx="16636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Puccinia</a:t>
            </a:r>
            <a:r>
              <a:rPr lang="es-ES" sz="1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striiformis</a:t>
            </a:r>
            <a:endParaRPr lang="es-ES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179388" y="2887560"/>
            <a:ext cx="19343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Puccinia</a:t>
            </a:r>
            <a:r>
              <a:rPr lang="es-ES" sz="1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triticina</a:t>
            </a:r>
            <a:endParaRPr lang="es-ES" sz="1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Puccinia</a:t>
            </a:r>
            <a:r>
              <a:rPr lang="es-ES" sz="1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hordei</a:t>
            </a:r>
            <a:endParaRPr lang="es-ES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7501311" y="3141548"/>
            <a:ext cx="13911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Septoria</a:t>
            </a:r>
            <a:r>
              <a:rPr lang="es-ES" sz="1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tritici</a:t>
            </a:r>
            <a:endParaRPr lang="es-ES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1039814" y="3551238"/>
            <a:ext cx="575463" cy="2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2874455" y="3127722"/>
            <a:ext cx="1518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Blumeria</a:t>
            </a:r>
            <a:r>
              <a:rPr lang="es-ES" sz="1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graminis</a:t>
            </a:r>
            <a:endParaRPr lang="es-ES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7427" name="Group 18"/>
          <p:cNvGrpSpPr>
            <a:grpSpLocks/>
          </p:cNvGrpSpPr>
          <p:nvPr/>
        </p:nvGrpSpPr>
        <p:grpSpPr bwMode="auto">
          <a:xfrm>
            <a:off x="179388" y="941860"/>
            <a:ext cx="2376388" cy="1877830"/>
            <a:chOff x="68" y="491"/>
            <a:chExt cx="1674" cy="1574"/>
          </a:xfrm>
        </p:grpSpPr>
        <p:pic>
          <p:nvPicPr>
            <p:cNvPr id="17434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491"/>
              <a:ext cx="1674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35" name="Text Box 20"/>
            <p:cNvSpPr txBox="1">
              <a:spLocks noChangeArrowheads="1"/>
            </p:cNvSpPr>
            <p:nvPr/>
          </p:nvSpPr>
          <p:spPr bwMode="auto">
            <a:xfrm>
              <a:off x="68" y="491"/>
              <a:ext cx="1674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428" name="Group 21"/>
          <p:cNvGrpSpPr>
            <a:grpSpLocks/>
          </p:cNvGrpSpPr>
          <p:nvPr/>
        </p:nvGrpSpPr>
        <p:grpSpPr bwMode="auto">
          <a:xfrm>
            <a:off x="4814796" y="946186"/>
            <a:ext cx="2205476" cy="1943447"/>
            <a:chOff x="4059" y="2478"/>
            <a:chExt cx="1584" cy="1629"/>
          </a:xfrm>
        </p:grpSpPr>
        <p:pic>
          <p:nvPicPr>
            <p:cNvPr id="17432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478"/>
              <a:ext cx="1584" cy="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33" name="Text Box 23"/>
            <p:cNvSpPr txBox="1">
              <a:spLocks noChangeArrowheads="1"/>
            </p:cNvSpPr>
            <p:nvPr/>
          </p:nvSpPr>
          <p:spPr bwMode="auto">
            <a:xfrm>
              <a:off x="4059" y="2478"/>
              <a:ext cx="1584" cy="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7429" name="Rectangle 24"/>
          <p:cNvSpPr>
            <a:spLocks noChangeArrowheads="1"/>
          </p:cNvSpPr>
          <p:nvPr/>
        </p:nvSpPr>
        <p:spPr bwMode="auto">
          <a:xfrm>
            <a:off x="5060581" y="3020000"/>
            <a:ext cx="1838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Pyrenophora</a:t>
            </a:r>
            <a:r>
              <a:rPr lang="es-ES" sz="1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1400" b="1" i="1" dirty="0" err="1">
                <a:solidFill>
                  <a:srgbClr val="000000"/>
                </a:solidFill>
                <a:latin typeface="Times New Roman" pitchFamily="18" charset="0"/>
              </a:rPr>
              <a:t>tritici-repentis</a:t>
            </a:r>
            <a:endParaRPr lang="es-ES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0" name="Text Box 25"/>
          <p:cNvSpPr txBox="1">
            <a:spLocks noChangeArrowheads="1"/>
          </p:cNvSpPr>
          <p:nvPr/>
        </p:nvSpPr>
        <p:spPr bwMode="auto">
          <a:xfrm>
            <a:off x="3099567" y="150553"/>
            <a:ext cx="5760640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  <a:latin typeface="Calibri" pitchFamily="34" charset="0"/>
              </a:rPr>
              <a:t>INFLUENCIA DE ENFERMEDADES FÚNGICAS</a:t>
            </a:r>
          </a:p>
        </p:txBody>
      </p:sp>
      <p:sp>
        <p:nvSpPr>
          <p:cNvPr id="17431" name="26 Elipse"/>
          <p:cNvSpPr>
            <a:spLocks noChangeArrowheads="1"/>
          </p:cNvSpPr>
          <p:nvPr/>
        </p:nvSpPr>
        <p:spPr bwMode="auto">
          <a:xfrm>
            <a:off x="125413" y="3488678"/>
            <a:ext cx="2044163" cy="248985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475656" y="2636912"/>
            <a:ext cx="6019800" cy="11033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600" b="1" dirty="0">
                <a:solidFill>
                  <a:srgbClr val="FFFFFF"/>
                </a:solidFill>
                <a:latin typeface="Calibri" pitchFamily="34" charset="0"/>
              </a:rPr>
              <a:t>TRIGO HARINERO</a:t>
            </a:r>
            <a:r>
              <a:rPr lang="es-ES" sz="3600" b="1" dirty="0" smtClean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3600" b="1" dirty="0">
                <a:solidFill>
                  <a:srgbClr val="FFFFFF"/>
                </a:solidFill>
                <a:latin typeface="Calibri" pitchFamily="34" charset="0"/>
              </a:rPr>
              <a:t>NUEVAS VARIEDADES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17575" y="842963"/>
            <a:ext cx="7308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000" b="1" dirty="0">
                <a:solidFill>
                  <a:srgbClr val="339966"/>
                </a:solidFill>
              </a:rPr>
              <a:t>VARIEDADES DE TRIGO BLANDO. CAMPAÑA </a:t>
            </a:r>
            <a:r>
              <a:rPr lang="es-ES" sz="2000" b="1" dirty="0" smtClean="0">
                <a:solidFill>
                  <a:srgbClr val="339966"/>
                </a:solidFill>
              </a:rPr>
              <a:t>2018/2019</a:t>
            </a:r>
            <a:endParaRPr lang="es-ES" sz="2000" b="1" dirty="0">
              <a:solidFill>
                <a:srgbClr val="339966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s-ES" sz="2000" b="1" dirty="0">
                <a:solidFill>
                  <a:srgbClr val="339966"/>
                </a:solidFill>
              </a:rPr>
              <a:t>Zona Occidental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2576"/>
            <a:ext cx="5544616" cy="42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907943" y="5621733"/>
            <a:ext cx="223224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000" b="1" dirty="0" smtClean="0">
                <a:solidFill>
                  <a:srgbClr val="339966"/>
                </a:solidFill>
              </a:rPr>
              <a:t>13 variedades</a:t>
            </a:r>
            <a:endParaRPr lang="es-ES" sz="2000" b="1" dirty="0">
              <a:solidFill>
                <a:srgbClr val="3399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8"/>
          <p:cNvSpPr>
            <a:spLocks noChangeArrowheads="1"/>
          </p:cNvSpPr>
          <p:nvPr/>
        </p:nvSpPr>
        <p:spPr bwMode="auto">
          <a:xfrm>
            <a:off x="2757264" y="15596"/>
            <a:ext cx="6351240" cy="7715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>
                <a:solidFill>
                  <a:srgbClr val="FFFFFF"/>
                </a:solidFill>
              </a:rPr>
              <a:t>TIPIFICACIÓN DE CALIDAD: TRIGO BLANDO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>
                <a:solidFill>
                  <a:srgbClr val="FFFFFF"/>
                </a:solidFill>
              </a:rPr>
              <a:t>RD 190/2013</a:t>
            </a:r>
          </a:p>
        </p:txBody>
      </p:sp>
      <p:pic>
        <p:nvPicPr>
          <p:cNvPr id="27651" name="Picture 1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304925"/>
            <a:ext cx="73167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4057650"/>
            <a:ext cx="629126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7"/>
          <p:cNvSpPr>
            <a:spLocks noChangeArrowheads="1"/>
          </p:cNvSpPr>
          <p:nvPr/>
        </p:nvSpPr>
        <p:spPr bwMode="auto">
          <a:xfrm>
            <a:off x="3203575" y="908521"/>
            <a:ext cx="3240088" cy="5762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80">
            <a:solidFill>
              <a:srgbClr val="1B824E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600" b="1">
                <a:solidFill>
                  <a:srgbClr val="1B824E"/>
                </a:solidFill>
                <a:latin typeface="Century Gothic" pitchFamily="34" charset="0"/>
                <a:cs typeface="Times New Roman" pitchFamily="18" charset="0"/>
              </a:rPr>
              <a:t>Fenología : Ciclo cultivo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BLANDOS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673197"/>
            <a:ext cx="4032447" cy="42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8313" y="2286000"/>
            <a:ext cx="85677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3655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i="1" u="sng" dirty="0" smtClean="0">
                <a:solidFill>
                  <a:srgbClr val="003399"/>
                </a:solidFill>
              </a:rPr>
              <a:t>Área </a:t>
            </a:r>
            <a:r>
              <a:rPr lang="es-ES" sz="1600" i="1" u="sng" dirty="0">
                <a:solidFill>
                  <a:srgbClr val="003399"/>
                </a:solidFill>
              </a:rPr>
              <a:t>temática principal</a:t>
            </a:r>
            <a:r>
              <a:rPr lang="es-ES" sz="1600" dirty="0">
                <a:solidFill>
                  <a:srgbClr val="003399"/>
                </a:solidFill>
              </a:rPr>
              <a:t>: </a:t>
            </a:r>
            <a:r>
              <a:rPr lang="es-ES" sz="1600" b="1" dirty="0" smtClean="0">
                <a:solidFill>
                  <a:srgbClr val="003399"/>
                </a:solidFill>
              </a:rPr>
              <a:t>Ingeniería y Tecnología Alimentaria</a:t>
            </a:r>
            <a:endParaRPr lang="es-ES" sz="1600" b="1" dirty="0">
              <a:solidFill>
                <a:srgbClr val="003399"/>
              </a:solidFill>
            </a:endParaRPr>
          </a:p>
          <a:p>
            <a:pPr marL="342900" indent="-33655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s-ES" sz="1600" b="1" dirty="0">
              <a:solidFill>
                <a:srgbClr val="003399"/>
              </a:solidFill>
            </a:endParaRPr>
          </a:p>
          <a:p>
            <a:pPr marL="342900" indent="-33655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i="1" u="sng" dirty="0">
                <a:solidFill>
                  <a:srgbClr val="003399"/>
                </a:solidFill>
              </a:rPr>
              <a:t>Periodo de ejecución:  </a:t>
            </a:r>
            <a:r>
              <a:rPr lang="es-ES" sz="1600" dirty="0">
                <a:solidFill>
                  <a:srgbClr val="003399"/>
                </a:solidFill>
              </a:rPr>
              <a:t>3 años (</a:t>
            </a:r>
            <a:r>
              <a:rPr lang="es-ES" sz="1600" dirty="0" smtClean="0">
                <a:solidFill>
                  <a:srgbClr val="003399"/>
                </a:solidFill>
              </a:rPr>
              <a:t>2019-2019)</a:t>
            </a:r>
            <a:endParaRPr lang="es-ES" sz="1600" dirty="0">
              <a:solidFill>
                <a:srgbClr val="003399"/>
              </a:solidFill>
            </a:endParaRPr>
          </a:p>
          <a:p>
            <a:pPr marL="342900" indent="-33655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s-ES" sz="1600" b="1" dirty="0">
              <a:solidFill>
                <a:srgbClr val="003399"/>
              </a:solidFill>
            </a:endParaRPr>
          </a:p>
          <a:p>
            <a:pPr marL="342900" indent="-33655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i="1" u="sng" dirty="0">
                <a:solidFill>
                  <a:srgbClr val="003399"/>
                </a:solidFill>
              </a:rPr>
              <a:t>Centros IFAPA que participan</a:t>
            </a:r>
            <a:r>
              <a:rPr lang="es-ES" sz="1600" u="sng" dirty="0">
                <a:solidFill>
                  <a:srgbClr val="003399"/>
                </a:solidFill>
              </a:rPr>
              <a:t>:</a:t>
            </a:r>
          </a:p>
          <a:p>
            <a:pPr marL="342900" indent="-33655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s-ES" sz="1600" u="sng" dirty="0">
              <a:solidFill>
                <a:srgbClr val="003399"/>
              </a:solidFill>
            </a:endParaRPr>
          </a:p>
          <a:p>
            <a:pPr lvl="1" indent="-27940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b="1" dirty="0">
                <a:solidFill>
                  <a:srgbClr val="003399"/>
                </a:solidFill>
              </a:rPr>
              <a:t>IFAPA- Centro “Rancho de la Merced”.</a:t>
            </a:r>
            <a:r>
              <a:rPr lang="es-ES" sz="1600" dirty="0">
                <a:solidFill>
                  <a:srgbClr val="003399"/>
                </a:solidFill>
              </a:rPr>
              <a:t> Jerez de la Fra. (Cádiz)</a:t>
            </a:r>
          </a:p>
          <a:p>
            <a:pPr lvl="1" indent="-27940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b="1" dirty="0">
                <a:solidFill>
                  <a:srgbClr val="003399"/>
                </a:solidFill>
              </a:rPr>
              <a:t>IFAPA- Centro “Las Torres-Tomejil”.</a:t>
            </a:r>
            <a:r>
              <a:rPr lang="es-ES" sz="1600" dirty="0">
                <a:solidFill>
                  <a:srgbClr val="003399"/>
                </a:solidFill>
              </a:rPr>
              <a:t> Carmona (Sevilla)</a:t>
            </a:r>
          </a:p>
          <a:p>
            <a:pPr lvl="1" indent="-27940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b="1" dirty="0">
                <a:solidFill>
                  <a:srgbClr val="003399"/>
                </a:solidFill>
              </a:rPr>
              <a:t>IFAPA- Centro “Alameda del Obispo”.</a:t>
            </a:r>
            <a:r>
              <a:rPr lang="es-ES" sz="1600" dirty="0">
                <a:solidFill>
                  <a:srgbClr val="003399"/>
                </a:solidFill>
              </a:rPr>
              <a:t> Córdoba</a:t>
            </a:r>
          </a:p>
          <a:p>
            <a:pPr lvl="1" indent="-27940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b="1" dirty="0">
                <a:solidFill>
                  <a:srgbClr val="003399"/>
                </a:solidFill>
              </a:rPr>
              <a:t>IFAPA- Centro “Camino del </a:t>
            </a:r>
            <a:r>
              <a:rPr lang="es-ES" sz="1600" b="1" dirty="0" err="1">
                <a:solidFill>
                  <a:srgbClr val="003399"/>
                </a:solidFill>
              </a:rPr>
              <a:t>Purchil</a:t>
            </a:r>
            <a:r>
              <a:rPr lang="es-ES" sz="1600" b="1" dirty="0">
                <a:solidFill>
                  <a:srgbClr val="003399"/>
                </a:solidFill>
              </a:rPr>
              <a:t>”.</a:t>
            </a:r>
            <a:r>
              <a:rPr lang="es-ES" sz="1600" dirty="0">
                <a:solidFill>
                  <a:srgbClr val="003399"/>
                </a:solidFill>
              </a:rPr>
              <a:t> Granada</a:t>
            </a:r>
          </a:p>
          <a:p>
            <a:pPr lvl="1" indent="-27940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s-ES" sz="1600" i="1" dirty="0">
              <a:solidFill>
                <a:srgbClr val="003399"/>
              </a:solidFill>
            </a:endParaRPr>
          </a:p>
          <a:p>
            <a:pPr marL="342900" indent="-33655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i="1" u="sng" dirty="0">
                <a:solidFill>
                  <a:srgbClr val="003399"/>
                </a:solidFill>
              </a:rPr>
              <a:t>Sectores:</a:t>
            </a:r>
          </a:p>
          <a:p>
            <a:pPr marL="342900" indent="-336550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s-ES" sz="1600" i="1" u="sng" dirty="0">
              <a:solidFill>
                <a:srgbClr val="003399"/>
              </a:solidFill>
            </a:endParaRPr>
          </a:p>
          <a:p>
            <a:pPr marL="342900" indent="-336550">
              <a:lnSpc>
                <a:spcPct val="80000"/>
              </a:lnSpc>
              <a:spcBef>
                <a:spcPts val="400"/>
              </a:spcBef>
              <a:buClr>
                <a:srgbClr val="0033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i="1" dirty="0">
                <a:solidFill>
                  <a:srgbClr val="003399"/>
                </a:solidFill>
              </a:rPr>
              <a:t>Herbáceos</a:t>
            </a:r>
          </a:p>
          <a:p>
            <a:pPr marL="342900" indent="-336550">
              <a:lnSpc>
                <a:spcPct val="80000"/>
              </a:lnSpc>
              <a:spcBef>
                <a:spcPts val="400"/>
              </a:spcBef>
              <a:buClr>
                <a:srgbClr val="0033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1600" i="1" dirty="0">
                <a:solidFill>
                  <a:srgbClr val="003399"/>
                </a:solidFill>
              </a:rPr>
              <a:t>Agricultura y medio ambiente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380978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i="1" dirty="0" smtClean="0">
                <a:solidFill>
                  <a:srgbClr val="0033CC"/>
                </a:solidFill>
                <a:latin typeface="Humnst777 Blk BT" pitchFamily="32" charset="0"/>
              </a:rPr>
              <a:t>PROYECTO : RAEA CULTIVOS </a:t>
            </a:r>
            <a:r>
              <a:rPr lang="es-ES" sz="2400" b="1" i="1" dirty="0">
                <a:solidFill>
                  <a:srgbClr val="0033CC"/>
                </a:solidFill>
                <a:latin typeface="Humnst777 Blk BT" pitchFamily="32" charset="0"/>
              </a:rPr>
              <a:t>HERBACEOS EXTENSIVOS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9175"/>
            <a:ext cx="1295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167188" y="30527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10288"/>
            <a:ext cx="809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BLANDOS</a:t>
            </a:r>
          </a:p>
        </p:txBody>
      </p:sp>
      <p:sp>
        <p:nvSpPr>
          <p:cNvPr id="29700" name="AutoShape 7"/>
          <p:cNvSpPr>
            <a:spLocks noChangeArrowheads="1"/>
          </p:cNvSpPr>
          <p:nvPr/>
        </p:nvSpPr>
        <p:spPr bwMode="auto">
          <a:xfrm>
            <a:off x="2922169" y="863940"/>
            <a:ext cx="3240088" cy="5762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80">
            <a:solidFill>
              <a:srgbClr val="1B824E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600" b="1" dirty="0">
                <a:solidFill>
                  <a:srgbClr val="1B824E"/>
                </a:solidFill>
                <a:latin typeface="Century Gothic" pitchFamily="34" charset="0"/>
                <a:cs typeface="Times New Roman" pitchFamily="18" charset="0"/>
              </a:rPr>
              <a:t>Susceptibilidad Enfermedades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16995" cy="437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7"/>
          <p:cNvSpPr>
            <a:spLocks noChangeArrowheads="1"/>
          </p:cNvSpPr>
          <p:nvPr/>
        </p:nvSpPr>
        <p:spPr bwMode="auto">
          <a:xfrm>
            <a:off x="3203575" y="908521"/>
            <a:ext cx="3240088" cy="5762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80">
            <a:solidFill>
              <a:srgbClr val="1B824E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600" b="1" dirty="0" smtClean="0">
                <a:solidFill>
                  <a:srgbClr val="1B824E"/>
                </a:solidFill>
                <a:latin typeface="Century Gothic" pitchFamily="34" charset="0"/>
                <a:cs typeface="Times New Roman" pitchFamily="18" charset="0"/>
              </a:rPr>
              <a:t>PRODUCCIÓN</a:t>
            </a:r>
            <a:endParaRPr lang="es-ES" altLang="es-ES" sz="1600" b="1" dirty="0">
              <a:solidFill>
                <a:srgbClr val="1B824E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BLANDOS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9143999" cy="394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 bwMode="auto">
          <a:xfrm rot="10800000">
            <a:off x="1259632" y="4437112"/>
            <a:ext cx="395635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0" name="9 Flecha derecha"/>
          <p:cNvSpPr/>
          <p:nvPr/>
        </p:nvSpPr>
        <p:spPr bwMode="auto">
          <a:xfrm rot="10800000">
            <a:off x="1259632" y="4005064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4" name="13 Flecha derecha"/>
          <p:cNvSpPr/>
          <p:nvPr/>
        </p:nvSpPr>
        <p:spPr bwMode="auto">
          <a:xfrm rot="10800000">
            <a:off x="1259632" y="3837834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 rot="10800000">
            <a:off x="1259632" y="3375439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6" name="15 Flecha derecha"/>
          <p:cNvSpPr/>
          <p:nvPr/>
        </p:nvSpPr>
        <p:spPr bwMode="auto">
          <a:xfrm rot="10800000">
            <a:off x="1259631" y="2276872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7" name="16 Flecha derecha"/>
          <p:cNvSpPr/>
          <p:nvPr/>
        </p:nvSpPr>
        <p:spPr bwMode="auto">
          <a:xfrm rot="10800000">
            <a:off x="3707905" y="5917547"/>
            <a:ext cx="395635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8" name="17 Flecha derecha"/>
          <p:cNvSpPr/>
          <p:nvPr/>
        </p:nvSpPr>
        <p:spPr bwMode="auto">
          <a:xfrm rot="10800000">
            <a:off x="3707904" y="5661248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103540" y="5589240"/>
            <a:ext cx="3924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Mejor en 3 localidades</a:t>
            </a:r>
          </a:p>
          <a:p>
            <a:r>
              <a:rPr lang="es-ES" sz="1400" b="1" dirty="0" smtClean="0">
                <a:solidFill>
                  <a:schemeClr val="tx1"/>
                </a:solidFill>
              </a:rPr>
              <a:t>Mejor en todas las localidades 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5496" y="980529"/>
            <a:ext cx="1152128" cy="5762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80">
            <a:solidFill>
              <a:srgbClr val="1B824E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600" b="1" dirty="0" smtClean="0">
                <a:solidFill>
                  <a:srgbClr val="1B824E"/>
                </a:solidFill>
                <a:latin typeface="Century Gothic" pitchFamily="34" charset="0"/>
                <a:cs typeface="Times New Roman" pitchFamily="18" charset="0"/>
              </a:rPr>
              <a:t>CALIDAD</a:t>
            </a:r>
            <a:endParaRPr lang="es-ES" altLang="es-ES" sz="1600" b="1" dirty="0">
              <a:solidFill>
                <a:srgbClr val="1B824E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BLANDOS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6027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773874" y="90872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/>
                </a:solidFill>
              </a:rPr>
              <a:t>JEREZ DE LA FRONTERA</a:t>
            </a:r>
            <a:endParaRPr lang="es-ES" sz="1200" b="1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63" y="2924944"/>
            <a:ext cx="76027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804248" y="264794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smtClean="0">
                <a:solidFill>
                  <a:schemeClr val="tx1"/>
                </a:solidFill>
              </a:rPr>
              <a:t>CARMONA</a:t>
            </a:r>
            <a:endParaRPr lang="es-ES" sz="1200" b="1" dirty="0">
              <a:solidFill>
                <a:schemeClr val="tx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63" y="4653136"/>
            <a:ext cx="759203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6763170" y="437613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smtClean="0">
                <a:solidFill>
                  <a:schemeClr val="tx1"/>
                </a:solidFill>
              </a:rPr>
              <a:t>SANTACRUZ</a:t>
            </a:r>
            <a:endParaRPr lang="es-E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BLANDOS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67744" y="908720"/>
            <a:ext cx="4824536" cy="5762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80">
            <a:solidFill>
              <a:srgbClr val="1B824E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 dirty="0" smtClean="0">
                <a:solidFill>
                  <a:srgbClr val="1B824E"/>
                </a:solidFill>
                <a:latin typeface="Century Gothic" pitchFamily="34" charset="0"/>
                <a:cs typeface="Times New Roman" pitchFamily="18" charset="0"/>
              </a:rPr>
              <a:t>¿CÓMO CLASIFICAMOS LA CALIDAD?</a:t>
            </a:r>
            <a:endParaRPr lang="es-ES" altLang="es-ES" b="1" dirty="0">
              <a:solidFill>
                <a:srgbClr val="1B824E"/>
              </a:solidFill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497492"/>
              </p:ext>
            </p:extLst>
          </p:nvPr>
        </p:nvGraphicFramePr>
        <p:xfrm>
          <a:off x="179512" y="1547168"/>
          <a:ext cx="5040560" cy="2289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1584176"/>
                <a:gridCol w="1152128"/>
                <a:gridCol w="936104"/>
              </a:tblGrid>
              <a:tr h="5856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Localidad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Variedades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 err="1">
                          <a:effectLst/>
                        </a:rPr>
                        <a:t>Prot</a:t>
                      </a:r>
                      <a:r>
                        <a:rPr lang="es-ES" sz="2000" b="1" u="none" strike="noStrike" dirty="0">
                          <a:effectLst/>
                        </a:rPr>
                        <a:t>. </a:t>
                      </a:r>
                      <a:r>
                        <a:rPr lang="es-ES" sz="2000" b="1" u="none" strike="noStrike" dirty="0" err="1">
                          <a:effectLst/>
                        </a:rPr>
                        <a:t>Sss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W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259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Santa Cruz</a:t>
                      </a:r>
                      <a:endParaRPr lang="es-E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LAGASCA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460</a:t>
                      </a:r>
                    </a:p>
                  </a:txBody>
                  <a:tcPr marL="9525" marR="9525" marT="9525" marB="0" anchor="ctr"/>
                </a:tc>
              </a:tr>
              <a:tr h="4259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Santa Cruz</a:t>
                      </a:r>
                      <a:endParaRPr lang="es-E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ARTUR NICK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</a:tr>
              <a:tr h="4259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Santaella</a:t>
                      </a:r>
                      <a:endParaRPr lang="es-E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MACARENO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</a:tr>
              <a:tr h="4259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Carmona</a:t>
                      </a:r>
                      <a:endParaRPr lang="es-E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LG HURACAN</a:t>
                      </a:r>
                      <a:endParaRPr lang="es-E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12,12</a:t>
                      </a:r>
                      <a:endParaRPr lang="es-ES" sz="1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364</a:t>
                      </a:r>
                      <a:endParaRPr lang="es-E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19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4"/>
          <a:stretch/>
        </p:blipFill>
        <p:spPr bwMode="auto">
          <a:xfrm>
            <a:off x="5269182" y="3146239"/>
            <a:ext cx="3911330" cy="294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 bwMode="auto">
          <a:xfrm>
            <a:off x="3347864" y="2132856"/>
            <a:ext cx="756084" cy="36004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3347864" y="3024867"/>
            <a:ext cx="756084" cy="36004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3347864" y="3461040"/>
            <a:ext cx="756084" cy="36004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3347864" y="2564904"/>
            <a:ext cx="756084" cy="36004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4356313" y="2166426"/>
            <a:ext cx="756084" cy="360040"/>
          </a:xfrm>
          <a:prstGeom prst="ellipse">
            <a:avLst/>
          </a:prstGeom>
          <a:noFill/>
          <a:ln w="57150" cap="flat" cmpd="sng" algn="ctr">
            <a:solidFill>
              <a:srgbClr val="5175E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4356313" y="3010353"/>
            <a:ext cx="756084" cy="360040"/>
          </a:xfrm>
          <a:prstGeom prst="ellipse">
            <a:avLst/>
          </a:prstGeom>
          <a:noFill/>
          <a:ln w="57150" cap="flat" cmpd="sng" algn="ctr">
            <a:solidFill>
              <a:srgbClr val="5175E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4367030" y="3443944"/>
            <a:ext cx="756084" cy="360040"/>
          </a:xfrm>
          <a:prstGeom prst="ellipse">
            <a:avLst/>
          </a:prstGeom>
          <a:noFill/>
          <a:ln w="57150" cap="flat" cmpd="sng" algn="ctr">
            <a:solidFill>
              <a:srgbClr val="5175E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4355976" y="2563732"/>
            <a:ext cx="756084" cy="36004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475656" y="2140778"/>
            <a:ext cx="1656184" cy="42412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1502566" y="2505241"/>
            <a:ext cx="1773290" cy="424126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464026" y="2923772"/>
            <a:ext cx="1811830" cy="42412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1422736" y="3370393"/>
            <a:ext cx="1869888" cy="42412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BLANDOS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1" y="908806"/>
            <a:ext cx="4476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3881"/>
            <a:ext cx="8784975" cy="263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806"/>
            <a:ext cx="2304255" cy="249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430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5656" y="2636912"/>
            <a:ext cx="6019800" cy="11033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600" b="1" dirty="0">
                <a:solidFill>
                  <a:srgbClr val="FFFFFF"/>
                </a:solidFill>
                <a:latin typeface="Calibri" pitchFamily="34" charset="0"/>
              </a:rPr>
              <a:t>TRIGO </a:t>
            </a:r>
            <a:r>
              <a:rPr lang="es-ES" sz="3600" b="1" dirty="0" smtClean="0">
                <a:solidFill>
                  <a:srgbClr val="FFFFFF"/>
                </a:solidFill>
                <a:latin typeface="Calibri" pitchFamily="34" charset="0"/>
              </a:rPr>
              <a:t>DURO: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3600" b="1" dirty="0">
                <a:solidFill>
                  <a:srgbClr val="FFFFFF"/>
                </a:solidFill>
                <a:latin typeface="Calibri" pitchFamily="34" charset="0"/>
              </a:rPr>
              <a:t>NUEVAS VARIEDADES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67544" y="1268760"/>
            <a:ext cx="3059832" cy="24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s-ES" sz="2000" b="1" dirty="0">
                <a:solidFill>
                  <a:srgbClr val="339966"/>
                </a:solidFill>
              </a:rPr>
              <a:t>NUEVAS VARIEDADES </a:t>
            </a:r>
            <a:r>
              <a:rPr lang="es-ES" sz="2000" b="1" dirty="0" smtClean="0">
                <a:solidFill>
                  <a:srgbClr val="339966"/>
                </a:solidFill>
              </a:rPr>
              <a:t> </a:t>
            </a:r>
            <a:r>
              <a:rPr lang="es-ES" sz="2000" b="1" dirty="0">
                <a:solidFill>
                  <a:srgbClr val="339966"/>
                </a:solidFill>
              </a:rPr>
              <a:t>TRIGO </a:t>
            </a:r>
            <a:r>
              <a:rPr lang="es-ES" sz="2000" b="1" dirty="0" smtClean="0">
                <a:solidFill>
                  <a:srgbClr val="339966"/>
                </a:solidFill>
              </a:rPr>
              <a:t>DURO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s-ES" sz="2000" b="1" dirty="0" smtClean="0">
                <a:solidFill>
                  <a:srgbClr val="339966"/>
                </a:solidFill>
              </a:rPr>
              <a:t>CAMPAÑA 2018/19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endParaRPr lang="es-ES" sz="2000" b="1" dirty="0">
              <a:solidFill>
                <a:srgbClr val="339966"/>
              </a:solidFill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s-ES" sz="2000" b="1" dirty="0" smtClean="0">
                <a:solidFill>
                  <a:srgbClr val="339966"/>
                </a:solidFill>
              </a:rPr>
              <a:t>22 variedades</a:t>
            </a:r>
            <a:endParaRPr lang="es-ES" sz="2000" b="1" dirty="0">
              <a:solidFill>
                <a:srgbClr val="339966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53" y="863853"/>
            <a:ext cx="4830827" cy="523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088860" y="69288"/>
            <a:ext cx="5986438" cy="66638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>
                <a:solidFill>
                  <a:srgbClr val="FFFFFF"/>
                </a:solidFill>
              </a:rPr>
              <a:t>TIPIFICACIÓN DE CALIDAD: TRIGO DURO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>
                <a:solidFill>
                  <a:srgbClr val="FFFFFF"/>
                </a:solidFill>
              </a:rPr>
              <a:t>RD 190/2013</a:t>
            </a:r>
          </a:p>
        </p:txBody>
      </p:sp>
      <p:sp>
        <p:nvSpPr>
          <p:cNvPr id="58371" name="Line 28"/>
          <p:cNvSpPr>
            <a:spLocks noChangeShapeType="1"/>
          </p:cNvSpPr>
          <p:nvPr/>
        </p:nvSpPr>
        <p:spPr bwMode="auto">
          <a:xfrm>
            <a:off x="1023938" y="876300"/>
            <a:ext cx="1357312" cy="0"/>
          </a:xfrm>
          <a:prstGeom prst="line">
            <a:avLst/>
          </a:prstGeom>
          <a:noFill/>
          <a:ln w="72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8372" name="Line 29"/>
          <p:cNvSpPr>
            <a:spLocks noChangeShapeType="1"/>
          </p:cNvSpPr>
          <p:nvPr/>
        </p:nvSpPr>
        <p:spPr bwMode="auto">
          <a:xfrm>
            <a:off x="2381250" y="876300"/>
            <a:ext cx="1214438" cy="0"/>
          </a:xfrm>
          <a:prstGeom prst="line">
            <a:avLst/>
          </a:prstGeom>
          <a:noFill/>
          <a:ln w="72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8373" name="Line 30"/>
          <p:cNvSpPr>
            <a:spLocks noChangeShapeType="1"/>
          </p:cNvSpPr>
          <p:nvPr/>
        </p:nvSpPr>
        <p:spPr bwMode="auto">
          <a:xfrm>
            <a:off x="3595688" y="876300"/>
            <a:ext cx="1717675" cy="0"/>
          </a:xfrm>
          <a:prstGeom prst="line">
            <a:avLst/>
          </a:prstGeom>
          <a:noFill/>
          <a:ln w="72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8374" name="Line 31"/>
          <p:cNvSpPr>
            <a:spLocks noChangeShapeType="1"/>
          </p:cNvSpPr>
          <p:nvPr/>
        </p:nvSpPr>
        <p:spPr bwMode="auto">
          <a:xfrm>
            <a:off x="5313363" y="876300"/>
            <a:ext cx="1357312" cy="0"/>
          </a:xfrm>
          <a:prstGeom prst="line">
            <a:avLst/>
          </a:prstGeom>
          <a:noFill/>
          <a:ln w="72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8375" name="Line 32"/>
          <p:cNvSpPr>
            <a:spLocks noChangeShapeType="1"/>
          </p:cNvSpPr>
          <p:nvPr/>
        </p:nvSpPr>
        <p:spPr bwMode="auto">
          <a:xfrm>
            <a:off x="6670675" y="876300"/>
            <a:ext cx="1071563" cy="0"/>
          </a:xfrm>
          <a:prstGeom prst="line">
            <a:avLst/>
          </a:prstGeom>
          <a:noFill/>
          <a:ln w="72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8376" name="Line 61"/>
          <p:cNvSpPr>
            <a:spLocks noChangeShapeType="1"/>
          </p:cNvSpPr>
          <p:nvPr/>
        </p:nvSpPr>
        <p:spPr bwMode="auto">
          <a:xfrm>
            <a:off x="1023938" y="3582988"/>
            <a:ext cx="0" cy="473075"/>
          </a:xfrm>
          <a:prstGeom prst="line">
            <a:avLst/>
          </a:prstGeom>
          <a:noFill/>
          <a:ln w="72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58377" name="Picture 2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31" y="1051932"/>
            <a:ext cx="4493741" cy="25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2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59" y="3645024"/>
            <a:ext cx="71977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7"/>
          <p:cNvSpPr>
            <a:spLocks noChangeArrowheads="1"/>
          </p:cNvSpPr>
          <p:nvPr/>
        </p:nvSpPr>
        <p:spPr bwMode="auto">
          <a:xfrm>
            <a:off x="323528" y="980529"/>
            <a:ext cx="3240088" cy="5762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80">
            <a:solidFill>
              <a:srgbClr val="1B824E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600" b="1">
                <a:solidFill>
                  <a:srgbClr val="1B824E"/>
                </a:solidFill>
                <a:latin typeface="Century Gothic" pitchFamily="34" charset="0"/>
                <a:cs typeface="Times New Roman" pitchFamily="18" charset="0"/>
              </a:rPr>
              <a:t>Fenología : Ciclo cultivo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</a:t>
            </a:r>
            <a:r>
              <a:rPr lang="es-ES" sz="2400" b="1" dirty="0" smtClean="0">
                <a:solidFill>
                  <a:srgbClr val="FFFFFF"/>
                </a:solidFill>
              </a:rPr>
              <a:t>DUROS</a:t>
            </a:r>
            <a:endParaRPr lang="es-ES" sz="2400" b="1" dirty="0">
              <a:solidFill>
                <a:srgbClr val="FFFFFF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90355"/>
            <a:ext cx="3888432" cy="50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7"/>
          <p:cNvSpPr>
            <a:spLocks noChangeArrowheads="1"/>
          </p:cNvSpPr>
          <p:nvPr/>
        </p:nvSpPr>
        <p:spPr bwMode="auto">
          <a:xfrm>
            <a:off x="3059832" y="836712"/>
            <a:ext cx="3240088" cy="2881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80">
            <a:solidFill>
              <a:srgbClr val="1B824E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600" b="1" dirty="0">
                <a:solidFill>
                  <a:srgbClr val="1B824E"/>
                </a:solidFill>
                <a:latin typeface="Century Gothic" pitchFamily="34" charset="0"/>
                <a:cs typeface="Times New Roman" pitchFamily="18" charset="0"/>
              </a:rPr>
              <a:t>Susceptibilidad Enfermedades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</a:t>
            </a:r>
            <a:r>
              <a:rPr lang="es-ES" sz="2400" b="1" dirty="0" smtClean="0">
                <a:solidFill>
                  <a:srgbClr val="FFFFFF"/>
                </a:solidFill>
              </a:rPr>
              <a:t>DUROS</a:t>
            </a:r>
            <a:endParaRPr lang="es-ES" sz="2400" b="1" dirty="0">
              <a:solidFill>
                <a:srgbClr val="FFFFFF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6" y="1097803"/>
            <a:ext cx="3419847" cy="49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49" y="1118555"/>
            <a:ext cx="3347123" cy="497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9175"/>
            <a:ext cx="1295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167188" y="30527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10288"/>
            <a:ext cx="809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Rectangle 57"/>
          <p:cNvSpPr>
            <a:spLocks noChangeArrowheads="1"/>
          </p:cNvSpPr>
          <p:nvPr/>
        </p:nvSpPr>
        <p:spPr bwMode="auto">
          <a:xfrm>
            <a:off x="1219200" y="1377950"/>
            <a:ext cx="6629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1271" name="Group 61"/>
          <p:cNvGrpSpPr>
            <a:grpSpLocks/>
          </p:cNvGrpSpPr>
          <p:nvPr/>
        </p:nvGrpSpPr>
        <p:grpSpPr bwMode="auto">
          <a:xfrm>
            <a:off x="539552" y="908721"/>
            <a:ext cx="7994848" cy="2376264"/>
            <a:chOff x="768" y="1176"/>
            <a:chExt cx="4608" cy="1779"/>
          </a:xfrm>
        </p:grpSpPr>
        <p:sp>
          <p:nvSpPr>
            <p:cNvPr id="11273" name="Rectangle 59"/>
            <p:cNvSpPr>
              <a:spLocks noChangeArrowheads="1"/>
            </p:cNvSpPr>
            <p:nvPr/>
          </p:nvSpPr>
          <p:spPr bwMode="auto">
            <a:xfrm>
              <a:off x="768" y="1200"/>
              <a:ext cx="2160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s-ES" sz="1400" b="1" dirty="0" smtClean="0">
                  <a:solidFill>
                    <a:srgbClr val="000000"/>
                  </a:solidFill>
                  <a:latin typeface="Verdana" pitchFamily="34" charset="0"/>
                </a:rPr>
                <a:t>Responsables de Redes: </a:t>
              </a:r>
              <a:endParaRPr lang="es-ES" sz="1400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s-E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Alejandro Castilla Bonete </a:t>
              </a:r>
              <a:r>
                <a:rPr lang="es-ES" sz="1400" baseline="300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50000"/>
                </a:lnSpc>
              </a:pPr>
              <a:r>
                <a:rPr lang="es-ES" sz="14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Francisco </a:t>
              </a:r>
              <a:r>
                <a:rPr lang="es-E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Perea Torres </a:t>
              </a:r>
              <a:r>
                <a:rPr lang="es-ES" sz="1400" baseline="300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</a:p>
            <a:p>
              <a:pPr>
                <a:lnSpc>
                  <a:spcPct val="150000"/>
                </a:lnSpc>
              </a:pPr>
              <a:r>
                <a:rPr lang="es-E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Josefina Sillero Sánchez de Puerta </a:t>
              </a:r>
              <a:r>
                <a:rPr lang="es-ES" sz="1400" baseline="300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3</a:t>
              </a:r>
              <a:r>
                <a:rPr lang="es-E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s-ES" sz="14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Teresa Soriano Vallejo</a:t>
              </a:r>
              <a:r>
                <a:rPr lang="es-ES" sz="1400" baseline="300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4</a:t>
              </a:r>
              <a:r>
                <a:rPr lang="es-ES" sz="14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s-E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s-ES" sz="1400" dirty="0" smtClean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Manuel Aguilar Portero</a:t>
              </a:r>
              <a:r>
                <a:rPr lang="es-ES" sz="1400" baseline="30000" dirty="0" smtClean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  <a:endParaRPr lang="es-ES" sz="1400" baseline="30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s-ES" sz="14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Rafael García Ruiz </a:t>
              </a:r>
              <a:r>
                <a:rPr lang="es-ES" sz="1400" baseline="300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3</a:t>
              </a:r>
            </a:p>
            <a:p>
              <a:pPr>
                <a:lnSpc>
                  <a:spcPct val="150000"/>
                </a:lnSpc>
              </a:pPr>
              <a:endParaRPr lang="es-ES" sz="1400" baseline="300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s-ES" sz="1400" baseline="30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274" name="Rectangle 60"/>
            <p:cNvSpPr>
              <a:spLocks noChangeArrowheads="1"/>
            </p:cNvSpPr>
            <p:nvPr/>
          </p:nvSpPr>
          <p:spPr bwMode="auto">
            <a:xfrm>
              <a:off x="3072" y="1176"/>
              <a:ext cx="2304" cy="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4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Responsables de enfermedades y seguridad alimentaria: </a:t>
              </a:r>
            </a:p>
            <a:p>
              <a:pPr>
                <a:lnSpc>
                  <a:spcPct val="150000"/>
                </a:lnSpc>
              </a:pPr>
              <a:r>
                <a:rPr lang="es-ES" sz="14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Mª Dolores Vela Delgado </a:t>
              </a:r>
              <a:r>
                <a:rPr lang="es-ES" sz="1400" baseline="300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1</a:t>
              </a:r>
              <a:endParaRPr lang="es-E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s-ES" sz="14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Zulema Piñeiro </a:t>
              </a:r>
              <a:r>
                <a:rPr lang="es-ES" sz="1400" baseline="300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1</a:t>
              </a:r>
              <a:endParaRPr lang="es-E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s-ES" sz="14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Ana Aguado </a:t>
              </a:r>
              <a:r>
                <a:rPr lang="es-ES" sz="1400" baseline="30000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  <a:endParaRPr lang="es-E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s-ES" sz="1400" baseline="30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s-ES" sz="1400" baseline="30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1272" name="9 Rectángulo"/>
          <p:cNvSpPr>
            <a:spLocks noChangeArrowheads="1"/>
          </p:cNvSpPr>
          <p:nvPr/>
        </p:nvSpPr>
        <p:spPr bwMode="auto">
          <a:xfrm>
            <a:off x="539552" y="4140936"/>
            <a:ext cx="35290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1 IFAPA Centro Rancho la Merced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2 IFAPA Centro Las Torres-</a:t>
            </a:r>
            <a:r>
              <a:rPr lang="es-ES" sz="1000" dirty="0" err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Tomejíl</a:t>
            </a:r>
            <a:endParaRPr lang="es-ES" sz="10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3 IFAPA Centro Alameda del Obispo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4 IFAPA Centro Camino de </a:t>
            </a:r>
            <a:r>
              <a:rPr lang="es-ES" sz="1000" dirty="0" err="1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Purchil</a:t>
            </a:r>
            <a:endParaRPr lang="es-ES" sz="1000" dirty="0" smtClean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5 O.C.A. Ronda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6 O.C.A. Las Marismas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0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le 59"/>
          <p:cNvSpPr>
            <a:spLocks noChangeArrowheads="1"/>
          </p:cNvSpPr>
          <p:nvPr/>
        </p:nvSpPr>
        <p:spPr bwMode="auto">
          <a:xfrm>
            <a:off x="4439537" y="2721874"/>
            <a:ext cx="374758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ES" sz="1400" b="1" dirty="0" smtClean="0">
                <a:solidFill>
                  <a:srgbClr val="000000"/>
                </a:solidFill>
                <a:latin typeface="Verdana" pitchFamily="34" charset="0"/>
              </a:rPr>
              <a:t>Colaboradores: </a:t>
            </a:r>
            <a:endParaRPr lang="es-ES" sz="14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Antonio Acosta Robles </a:t>
            </a:r>
            <a:r>
              <a:rPr lang="es-ES" altLang="es-ES" sz="1400" baseline="30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José Antonio Macías </a:t>
            </a:r>
            <a:r>
              <a:rPr lang="es-ES" altLang="es-ES" sz="1400" dirty="0" err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Foche</a:t>
            </a: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ES" altLang="es-ES" sz="1400" baseline="30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Joaquín Ballesteros Ruiz </a:t>
            </a:r>
            <a:r>
              <a:rPr lang="es-ES" altLang="es-ES" sz="1400" baseline="30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Mª Araceli Cabello García </a:t>
            </a:r>
            <a:r>
              <a:rPr lang="es-ES" altLang="es-ES" sz="1400" baseline="30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4</a:t>
            </a: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Juan Morillas </a:t>
            </a:r>
            <a:r>
              <a:rPr lang="es-ES" altLang="es-ES" sz="1400" dirty="0" err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Morillas</a:t>
            </a: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ES" altLang="es-ES" sz="1400" baseline="30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5</a:t>
            </a: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Luis García Caro </a:t>
            </a:r>
            <a:r>
              <a:rPr lang="es-ES" altLang="es-ES" sz="1400" baseline="30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6</a:t>
            </a:r>
            <a:endParaRPr lang="es-ES" altLang="es-ES" sz="14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14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Mª José Bellido Infantes </a:t>
            </a:r>
            <a:r>
              <a:rPr lang="es-ES" altLang="es-ES" sz="1400" baseline="300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6</a:t>
            </a:r>
            <a:endParaRPr lang="es-ES" altLang="es-ES" sz="14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s-ES" sz="1400" baseline="300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s-ES" sz="1400" baseline="300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203575" y="908521"/>
            <a:ext cx="3240088" cy="2881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80">
            <a:solidFill>
              <a:srgbClr val="1B824E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600" b="1" dirty="0" smtClean="0">
                <a:solidFill>
                  <a:srgbClr val="1B824E"/>
                </a:solidFill>
                <a:latin typeface="Century Gothic" pitchFamily="34" charset="0"/>
                <a:cs typeface="Times New Roman" pitchFamily="18" charset="0"/>
              </a:rPr>
              <a:t>PRODUCCIÓN</a:t>
            </a:r>
            <a:endParaRPr lang="es-ES" altLang="es-ES" sz="1600" b="1" dirty="0">
              <a:solidFill>
                <a:srgbClr val="1B824E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</a:t>
            </a:r>
            <a:r>
              <a:rPr lang="es-ES" sz="2400" b="1" dirty="0" smtClean="0">
                <a:solidFill>
                  <a:srgbClr val="FFFFFF"/>
                </a:solidFill>
              </a:rPr>
              <a:t>DUROS</a:t>
            </a:r>
            <a:endParaRPr lang="es-ES" sz="2400" b="1" dirty="0">
              <a:solidFill>
                <a:srgbClr val="FFFF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8161"/>
            <a:ext cx="7560840" cy="487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Flecha derecha"/>
          <p:cNvSpPr/>
          <p:nvPr/>
        </p:nvSpPr>
        <p:spPr bwMode="auto">
          <a:xfrm rot="10800000">
            <a:off x="3510087" y="6565619"/>
            <a:ext cx="395635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1" name="10 Flecha derecha"/>
          <p:cNvSpPr/>
          <p:nvPr/>
        </p:nvSpPr>
        <p:spPr bwMode="auto">
          <a:xfrm rot="10800000">
            <a:off x="3510086" y="6309320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05722" y="6237312"/>
            <a:ext cx="3924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Mejor en 5 localidades</a:t>
            </a:r>
          </a:p>
          <a:p>
            <a:r>
              <a:rPr lang="es-ES" sz="1400" b="1" dirty="0" smtClean="0">
                <a:solidFill>
                  <a:schemeClr val="tx1"/>
                </a:solidFill>
              </a:rPr>
              <a:t>Mejor en 6 localidades 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3" name="12 Flecha derecha"/>
          <p:cNvSpPr/>
          <p:nvPr/>
        </p:nvSpPr>
        <p:spPr bwMode="auto">
          <a:xfrm rot="10800000">
            <a:off x="1835696" y="1959811"/>
            <a:ext cx="395635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4" name="13 Flecha derecha"/>
          <p:cNvSpPr/>
          <p:nvPr/>
        </p:nvSpPr>
        <p:spPr bwMode="auto">
          <a:xfrm rot="10800000">
            <a:off x="1828567" y="1803580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 rot="10800000">
            <a:off x="1835697" y="2348879"/>
            <a:ext cx="395635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6" name="15 Flecha derecha"/>
          <p:cNvSpPr/>
          <p:nvPr/>
        </p:nvSpPr>
        <p:spPr bwMode="auto">
          <a:xfrm rot="10800000">
            <a:off x="1800101" y="3068960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7" name="16 Flecha derecha"/>
          <p:cNvSpPr/>
          <p:nvPr/>
        </p:nvSpPr>
        <p:spPr bwMode="auto">
          <a:xfrm rot="10800000">
            <a:off x="1800100" y="3212977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8" name="17 Flecha derecha"/>
          <p:cNvSpPr/>
          <p:nvPr/>
        </p:nvSpPr>
        <p:spPr bwMode="auto">
          <a:xfrm rot="10800000">
            <a:off x="1835697" y="3428999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9" name="18 Flecha derecha"/>
          <p:cNvSpPr/>
          <p:nvPr/>
        </p:nvSpPr>
        <p:spPr bwMode="auto">
          <a:xfrm rot="10800000">
            <a:off x="1835697" y="4120052"/>
            <a:ext cx="395635" cy="1440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763688" y="877604"/>
            <a:ext cx="1152128" cy="4631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80">
            <a:solidFill>
              <a:srgbClr val="1B824E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600" b="1" dirty="0" smtClean="0">
                <a:solidFill>
                  <a:srgbClr val="1B824E"/>
                </a:solidFill>
                <a:latin typeface="Century Gothic" pitchFamily="34" charset="0"/>
                <a:cs typeface="Times New Roman" pitchFamily="18" charset="0"/>
              </a:rPr>
              <a:t>CALIDAD</a:t>
            </a:r>
            <a:endParaRPr lang="es-ES" altLang="es-ES" sz="1600" b="1" dirty="0">
              <a:solidFill>
                <a:srgbClr val="1B824E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</a:t>
            </a:r>
            <a:r>
              <a:rPr lang="es-ES" sz="2400" b="1" dirty="0" smtClean="0">
                <a:solidFill>
                  <a:srgbClr val="FFFFFF"/>
                </a:solidFill>
              </a:rPr>
              <a:t>DUROS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99176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/>
                </a:solidFill>
              </a:rPr>
              <a:t>JEREZ DE LA FRONTERA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804248" y="2719953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smtClean="0">
                <a:solidFill>
                  <a:schemeClr val="tx1"/>
                </a:solidFill>
              </a:rPr>
              <a:t>CARMONA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763170" y="437613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smtClean="0">
                <a:solidFill>
                  <a:schemeClr val="tx1"/>
                </a:solidFill>
              </a:rPr>
              <a:t>SANTAELLA</a:t>
            </a:r>
            <a:endParaRPr lang="es-ES" sz="1200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0" y="1340768"/>
            <a:ext cx="869316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0" y="4653136"/>
            <a:ext cx="869316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2" y="3068960"/>
            <a:ext cx="869316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59832" y="621166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Problemas con la Proteína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59832" y="156842"/>
            <a:ext cx="5472981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FF"/>
                </a:solidFill>
              </a:rPr>
              <a:t>RESULTADOS TRIGOS </a:t>
            </a:r>
            <a:r>
              <a:rPr lang="es-ES" sz="2400" b="1" dirty="0" smtClean="0">
                <a:solidFill>
                  <a:srgbClr val="FFFFFF"/>
                </a:solidFill>
              </a:rPr>
              <a:t>DUROS</a:t>
            </a:r>
            <a:endParaRPr lang="es-ES" sz="2400" b="1" dirty="0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8928992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5605"/>
            <a:ext cx="4680520" cy="236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20539"/>
            <a:ext cx="2364944" cy="233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838200" y="22860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smtClean="0">
                <a:solidFill>
                  <a:schemeClr val="accent2"/>
                </a:solidFill>
              </a:rPr>
              <a:t>Publicaciones RAEA</a:t>
            </a:r>
            <a:endParaRPr lang="es-ES" sz="3600" b="1" dirty="0">
              <a:solidFill>
                <a:schemeClr val="accent2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181100" y="3429000"/>
            <a:ext cx="6781800" cy="100647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6000" b="1">
                <a:solidFill>
                  <a:srgbClr val="080808"/>
                </a:solidFill>
                <a:cs typeface="Arial" charset="0"/>
              </a:rPr>
              <a:t>www.servifapa.es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-7938" y="331788"/>
            <a:ext cx="925988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7827" name="Rectangle 9"/>
          <p:cNvSpPr>
            <a:spLocks noChangeArrowheads="1"/>
          </p:cNvSpPr>
          <p:nvPr/>
        </p:nvSpPr>
        <p:spPr bwMode="auto">
          <a:xfrm>
            <a:off x="125413" y="350838"/>
            <a:ext cx="89074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063705" cy="50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9143107" cy="5473572"/>
          </a:xfrm>
          <a:prstGeom prst="rect">
            <a:avLst/>
          </a:prstGeom>
          <a:solidFill>
            <a:srgbClr val="3A3C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4067944" y="3270186"/>
            <a:ext cx="5075163" cy="1043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r">
              <a:lnSpc>
                <a:spcPct val="100000"/>
              </a:lnSpc>
            </a:pPr>
            <a:r>
              <a:rPr lang="es-ES" sz="2900" b="1" spc="-1" dirty="0">
                <a:solidFill>
                  <a:srgbClr val="4DA5CE"/>
                </a:solidFill>
                <a:latin typeface="Arial"/>
              </a:rPr>
              <a:t>Muchas gracias por su </a:t>
            </a:r>
            <a:endParaRPr lang="es-ES" sz="2900" b="1" spc="-1" dirty="0" smtClean="0">
              <a:solidFill>
                <a:srgbClr val="4DA5CE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2900" b="1" spc="-1" dirty="0" smtClean="0">
                <a:solidFill>
                  <a:srgbClr val="4DA5CE"/>
                </a:solidFill>
                <a:latin typeface="Arial"/>
              </a:rPr>
              <a:t>atención</a:t>
            </a:r>
            <a:r>
              <a:rPr lang="es-ES" sz="2900" b="1" spc="-1" dirty="0">
                <a:solidFill>
                  <a:srgbClr val="4DA5CE"/>
                </a:solidFill>
                <a:latin typeface="Arial"/>
              </a:rPr>
              <a:t>.</a:t>
            </a:r>
            <a:endParaRPr lang="es-ES" sz="2900" spc="-1" dirty="0">
              <a:latin typeface="Arial"/>
            </a:endParaRPr>
          </a:p>
        </p:txBody>
      </p:sp>
      <p:pic>
        <p:nvPicPr>
          <p:cNvPr id="99" name="98 Imagen"/>
          <p:cNvPicPr/>
          <p:nvPr/>
        </p:nvPicPr>
        <p:blipFill>
          <a:blip r:embed="rId2" cstate="print"/>
          <a:stretch/>
        </p:blipFill>
        <p:spPr>
          <a:xfrm>
            <a:off x="7815676" y="6045424"/>
            <a:ext cx="744863" cy="641087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6834390" y="4650903"/>
            <a:ext cx="2021025" cy="5235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s-ES" sz="1500" b="1" spc="-1">
                <a:solidFill>
                  <a:srgbClr val="4DA5CE"/>
                </a:solidFill>
                <a:latin typeface="Arial"/>
                <a:hlinkClick r:id="rId3"/>
              </a:rPr>
              <a:t>www.ifapa.es</a:t>
            </a:r>
            <a:endParaRPr lang="es-ES" sz="15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500" b="1" spc="-1">
                <a:solidFill>
                  <a:srgbClr val="4DA5CE"/>
                </a:solidFill>
                <a:latin typeface="Arial"/>
                <a:hlinkClick r:id="rId4"/>
              </a:rPr>
              <a:t>www.servifapa.es</a:t>
            </a:r>
            <a:endParaRPr lang="es-ES" sz="1500" spc="-1">
              <a:latin typeface="Arial"/>
            </a:endParaRPr>
          </a:p>
        </p:txBody>
      </p:sp>
      <p:pic>
        <p:nvPicPr>
          <p:cNvPr id="101" name="100 Imagen"/>
          <p:cNvPicPr/>
          <p:nvPr/>
        </p:nvPicPr>
        <p:blipFill>
          <a:blip r:embed="rId5" cstate="print"/>
          <a:stretch/>
        </p:blipFill>
        <p:spPr>
          <a:xfrm>
            <a:off x="741271" y="4470955"/>
            <a:ext cx="3023864" cy="713263"/>
          </a:xfrm>
          <a:prstGeom prst="rect">
            <a:avLst/>
          </a:prstGeom>
          <a:ln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0" y="5473572"/>
            <a:ext cx="9143433" cy="82953"/>
          </a:xfrm>
          <a:prstGeom prst="rect">
            <a:avLst/>
          </a:prstGeom>
          <a:solidFill>
            <a:srgbClr val="5EC3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" name="102 Imagen"/>
          <p:cNvPicPr/>
          <p:nvPr/>
        </p:nvPicPr>
        <p:blipFill>
          <a:blip r:embed="rId6" cstate="print"/>
          <a:stretch/>
        </p:blipFill>
        <p:spPr>
          <a:xfrm>
            <a:off x="721678" y="6038565"/>
            <a:ext cx="3787994" cy="623778"/>
          </a:xfrm>
          <a:prstGeom prst="rect">
            <a:avLst/>
          </a:prstGeom>
          <a:ln>
            <a:noFill/>
          </a:ln>
        </p:spPr>
      </p:pic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0" y="16905"/>
            <a:ext cx="4067944" cy="4296305"/>
            <a:chOff x="0" y="0"/>
            <a:chExt cx="2911" cy="330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3"/>
              <a:ext cx="2911" cy="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11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17" y="16905"/>
            <a:ext cx="4572284" cy="289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9175"/>
            <a:ext cx="1295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167188" y="30527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10288"/>
            <a:ext cx="809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73" y="1852369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TRIGOS DUROS Y BLANDOS</a:t>
            </a:r>
          </a:p>
          <a:p>
            <a:pPr algn="ctr"/>
            <a:endParaRPr lang="es-ES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CAMPAÑA 2018-2019</a:t>
            </a:r>
          </a:p>
          <a:p>
            <a:pPr algn="ctr"/>
            <a:endParaRPr lang="es-E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20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35488" y="1439863"/>
            <a:ext cx="446405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531813" indent="-527050">
              <a:spcBef>
                <a:spcPts val="300"/>
              </a:spcBef>
              <a:buClrTx/>
              <a:buFontTx/>
              <a:buNone/>
              <a:tabLst>
                <a:tab pos="531813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515475" algn="l"/>
              </a:tabLst>
            </a:pPr>
            <a:endParaRPr lang="es-ES" sz="1200" b="1">
              <a:solidFill>
                <a:srgbClr val="000000"/>
              </a:solidFill>
            </a:endParaRPr>
          </a:p>
          <a:p>
            <a:pPr marL="531813" indent="-527050">
              <a:spcBef>
                <a:spcPts val="300"/>
              </a:spcBef>
              <a:buClrTx/>
              <a:buFontTx/>
              <a:buNone/>
              <a:tabLst>
                <a:tab pos="531813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515475" algn="l"/>
              </a:tabLst>
            </a:pPr>
            <a:endParaRPr lang="es-ES" sz="1200" b="1">
              <a:solidFill>
                <a:srgbClr val="000000"/>
              </a:solidFill>
            </a:endParaRP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5724525" y="6508750"/>
            <a:ext cx="34194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s-ES" sz="1400" b="1" dirty="0">
                <a:solidFill>
                  <a:srgbClr val="000000"/>
                </a:solidFill>
                <a:latin typeface="Times New Roman" pitchFamily="18" charset="0"/>
              </a:rPr>
              <a:t>Fuente: CAPDR (</a:t>
            </a:r>
            <a:r>
              <a:rPr lang="es-ES" sz="1400" b="1" dirty="0" smtClean="0">
                <a:solidFill>
                  <a:srgbClr val="000000"/>
                </a:solidFill>
                <a:latin typeface="Times New Roman" pitchFamily="18" charset="0"/>
              </a:rPr>
              <a:t>2019)</a:t>
            </a:r>
            <a:endParaRPr lang="es-ES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2879725" y="908720"/>
            <a:ext cx="3311525" cy="64293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es-ES" b="1" dirty="0">
                <a:solidFill>
                  <a:srgbClr val="FFFFCC"/>
                </a:solidFill>
              </a:rPr>
              <a:t>% SUPERFICIE CEREALES CAMPAÑA </a:t>
            </a:r>
            <a:r>
              <a:rPr lang="es-ES" b="1" dirty="0" smtClean="0">
                <a:solidFill>
                  <a:srgbClr val="FFFFCC"/>
                </a:solidFill>
              </a:rPr>
              <a:t>2019</a:t>
            </a:r>
            <a:endParaRPr lang="es-ES" b="1" dirty="0">
              <a:solidFill>
                <a:srgbClr val="FFFFCC"/>
              </a:solidFill>
            </a:endParaRPr>
          </a:p>
        </p:txBody>
      </p:sp>
      <p:sp>
        <p:nvSpPr>
          <p:cNvPr id="6152" name="7 CuadroTexto"/>
          <p:cNvSpPr txBox="1">
            <a:spLocks noChangeArrowheads="1"/>
          </p:cNvSpPr>
          <p:nvPr/>
        </p:nvSpPr>
        <p:spPr bwMode="auto">
          <a:xfrm>
            <a:off x="1908175" y="4995026"/>
            <a:ext cx="575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rgbClr val="00B050"/>
                </a:solidFill>
              </a:rPr>
              <a:t>Estas 5 especies tienen </a:t>
            </a:r>
            <a:r>
              <a:rPr lang="es-ES" sz="2000" b="1" dirty="0" smtClean="0">
                <a:solidFill>
                  <a:srgbClr val="00B050"/>
                </a:solidFill>
              </a:rPr>
              <a:t>600.000 </a:t>
            </a:r>
            <a:r>
              <a:rPr lang="es-ES" sz="2000" b="1" dirty="0">
                <a:solidFill>
                  <a:srgbClr val="00B050"/>
                </a:solidFill>
              </a:rPr>
              <a:t>hectáreas</a:t>
            </a:r>
          </a:p>
          <a:p>
            <a:pPr algn="ctr"/>
            <a:r>
              <a:rPr lang="es-ES" sz="2000" b="1" dirty="0">
                <a:solidFill>
                  <a:srgbClr val="00B050"/>
                </a:solidFill>
              </a:rPr>
              <a:t>SAU = 4,4 </a:t>
            </a:r>
            <a:r>
              <a:rPr lang="es-ES" sz="2000" b="1" dirty="0" err="1">
                <a:solidFill>
                  <a:srgbClr val="00B050"/>
                </a:solidFill>
              </a:rPr>
              <a:t>Mhas</a:t>
            </a:r>
            <a:r>
              <a:rPr lang="es-ES" sz="2000" b="1" dirty="0">
                <a:solidFill>
                  <a:srgbClr val="00B050"/>
                </a:solidFill>
              </a:rPr>
              <a:t>.  (</a:t>
            </a:r>
            <a:r>
              <a:rPr lang="es-ES" sz="2000" b="1" dirty="0" smtClean="0">
                <a:solidFill>
                  <a:srgbClr val="00B050"/>
                </a:solidFill>
              </a:rPr>
              <a:t>14%)</a:t>
            </a:r>
            <a:endParaRPr lang="es-ES" sz="2000" b="1" dirty="0">
              <a:solidFill>
                <a:srgbClr val="00B050"/>
              </a:solidFill>
            </a:endParaRPr>
          </a:p>
          <a:p>
            <a:pPr algn="ctr"/>
            <a:r>
              <a:rPr lang="es-ES" sz="2000" b="1" dirty="0">
                <a:solidFill>
                  <a:srgbClr val="00B050"/>
                </a:solidFill>
              </a:rPr>
              <a:t>(Pastos permanentes + tierras de cultivo)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2149" r="29560" b="2646"/>
          <a:stretch/>
        </p:blipFill>
        <p:spPr bwMode="auto">
          <a:xfrm>
            <a:off x="2763391" y="1715700"/>
            <a:ext cx="3544194" cy="338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72000" y="24208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Trigo duro</a:t>
            </a:r>
          </a:p>
          <a:p>
            <a:pPr algn="ctr"/>
            <a:r>
              <a:rPr lang="es-ES" sz="1200" b="1" dirty="0" smtClean="0"/>
              <a:t>30%</a:t>
            </a:r>
            <a:endParaRPr lang="es-ES" sz="1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535487" y="38380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Trigo blando</a:t>
            </a:r>
          </a:p>
          <a:p>
            <a:pPr algn="ctr"/>
            <a:r>
              <a:rPr lang="es-ES" sz="1200" b="1" dirty="0" smtClean="0"/>
              <a:t>20%</a:t>
            </a:r>
            <a:endParaRPr lang="es-ES" sz="12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31840" y="37170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Cebada</a:t>
            </a:r>
          </a:p>
          <a:p>
            <a:pPr algn="ctr"/>
            <a:r>
              <a:rPr lang="es-ES" sz="1200" b="1" dirty="0" smtClean="0"/>
              <a:t>24 %</a:t>
            </a:r>
            <a:endParaRPr lang="es-ES" sz="1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84951" y="288255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Avena</a:t>
            </a:r>
          </a:p>
          <a:p>
            <a:pPr algn="ctr"/>
            <a:r>
              <a:rPr lang="es-ES" sz="1200" b="1" dirty="0" smtClean="0"/>
              <a:t>16%</a:t>
            </a:r>
            <a:endParaRPr lang="es-ES" sz="12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533023" y="19592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 smtClean="0"/>
              <a:t>Triticale</a:t>
            </a:r>
            <a:endParaRPr lang="es-ES" sz="1200" b="1" dirty="0" smtClean="0"/>
          </a:p>
          <a:p>
            <a:pPr algn="ctr"/>
            <a:r>
              <a:rPr lang="es-ES" sz="1200" b="1" dirty="0" smtClean="0"/>
              <a:t>10%</a:t>
            </a:r>
            <a:endParaRPr lang="es-E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20"/>
          <p:cNvGrpSpPr>
            <a:grpSpLocks/>
          </p:cNvGrpSpPr>
          <p:nvPr/>
        </p:nvGrpSpPr>
        <p:grpSpPr bwMode="auto">
          <a:xfrm>
            <a:off x="1752600" y="2060575"/>
            <a:ext cx="5972175" cy="3117850"/>
            <a:chOff x="1104" y="2356"/>
            <a:chExt cx="3762" cy="1964"/>
          </a:xfrm>
        </p:grpSpPr>
        <p:grpSp>
          <p:nvGrpSpPr>
            <p:cNvPr id="7175" name="Group 6"/>
            <p:cNvGrpSpPr>
              <a:grpSpLocks/>
            </p:cNvGrpSpPr>
            <p:nvPr/>
          </p:nvGrpSpPr>
          <p:grpSpPr bwMode="auto">
            <a:xfrm>
              <a:off x="1104" y="2356"/>
              <a:ext cx="3762" cy="1964"/>
              <a:chOff x="1111" y="2432"/>
              <a:chExt cx="3762" cy="1964"/>
            </a:xfrm>
          </p:grpSpPr>
          <p:pic>
            <p:nvPicPr>
              <p:cNvPr id="7183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" y="2432"/>
                <a:ext cx="3762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184" name="Rectangle 8"/>
              <p:cNvSpPr>
                <a:spLocks noChangeArrowheads="1"/>
              </p:cNvSpPr>
              <p:nvPr/>
            </p:nvSpPr>
            <p:spPr bwMode="auto">
              <a:xfrm>
                <a:off x="3178" y="3792"/>
                <a:ext cx="1629" cy="6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7176" name="Oval 9"/>
            <p:cNvSpPr>
              <a:spLocks noChangeArrowheads="1"/>
            </p:cNvSpPr>
            <p:nvPr/>
          </p:nvSpPr>
          <p:spPr bwMode="auto">
            <a:xfrm>
              <a:off x="2331" y="3599"/>
              <a:ext cx="314" cy="316"/>
            </a:xfrm>
            <a:prstGeom prst="ellipse">
              <a:avLst/>
            </a:prstGeom>
            <a:solidFill>
              <a:srgbClr val="0000FF"/>
            </a:solidFill>
            <a:ln w="939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b="1" dirty="0" smtClean="0">
                  <a:solidFill>
                    <a:srgbClr val="000000"/>
                  </a:solidFill>
                </a:rPr>
                <a:t>11%</a:t>
              </a:r>
              <a:endParaRPr lang="es-ES" b="1" dirty="0">
                <a:solidFill>
                  <a:srgbClr val="000000"/>
                </a:solidFill>
              </a:endParaRPr>
            </a:p>
          </p:txBody>
        </p:sp>
        <p:sp>
          <p:nvSpPr>
            <p:cNvPr id="7177" name="Oval 10"/>
            <p:cNvSpPr>
              <a:spLocks noChangeArrowheads="1"/>
            </p:cNvSpPr>
            <p:nvPr/>
          </p:nvSpPr>
          <p:spPr bwMode="auto">
            <a:xfrm>
              <a:off x="2558" y="3022"/>
              <a:ext cx="420" cy="419"/>
            </a:xfrm>
            <a:prstGeom prst="ellipse">
              <a:avLst/>
            </a:prstGeom>
            <a:solidFill>
              <a:srgbClr val="0000FF"/>
            </a:solidFill>
            <a:ln w="939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b="1" dirty="0" smtClean="0">
                  <a:solidFill>
                    <a:srgbClr val="000000"/>
                  </a:solidFill>
                </a:rPr>
                <a:t>50%</a:t>
              </a:r>
              <a:endParaRPr lang="es-ES" b="1" dirty="0">
                <a:solidFill>
                  <a:srgbClr val="000000"/>
                </a:solidFill>
              </a:endParaRPr>
            </a:p>
          </p:txBody>
        </p:sp>
        <p:sp>
          <p:nvSpPr>
            <p:cNvPr id="7178" name="Oval 11"/>
            <p:cNvSpPr>
              <a:spLocks noChangeArrowheads="1"/>
            </p:cNvSpPr>
            <p:nvPr/>
          </p:nvSpPr>
          <p:spPr bwMode="auto">
            <a:xfrm>
              <a:off x="2892" y="2700"/>
              <a:ext cx="360" cy="354"/>
            </a:xfrm>
            <a:prstGeom prst="ellipse">
              <a:avLst/>
            </a:prstGeom>
            <a:solidFill>
              <a:srgbClr val="0000FF"/>
            </a:solidFill>
            <a:ln w="939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b="1" dirty="0" smtClean="0">
                  <a:solidFill>
                    <a:srgbClr val="000000"/>
                  </a:solidFill>
                </a:rPr>
                <a:t>19%</a:t>
              </a:r>
              <a:endParaRPr lang="es-ES" b="1" dirty="0">
                <a:solidFill>
                  <a:srgbClr val="000000"/>
                </a:solidFill>
              </a:endParaRPr>
            </a:p>
          </p:txBody>
        </p:sp>
        <p:sp>
          <p:nvSpPr>
            <p:cNvPr id="7179" name="Oval 12"/>
            <p:cNvSpPr>
              <a:spLocks noChangeArrowheads="1"/>
            </p:cNvSpPr>
            <p:nvPr/>
          </p:nvSpPr>
          <p:spPr bwMode="auto">
            <a:xfrm>
              <a:off x="2195" y="2931"/>
              <a:ext cx="411" cy="398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b="1" dirty="0" smtClean="0">
                  <a:solidFill>
                    <a:srgbClr val="000000"/>
                  </a:solidFill>
                </a:rPr>
                <a:t>39%</a:t>
              </a:r>
              <a:endParaRPr lang="es-ES" b="1" dirty="0">
                <a:solidFill>
                  <a:srgbClr val="000000"/>
                </a:solidFill>
              </a:endParaRPr>
            </a:p>
          </p:txBody>
        </p:sp>
        <p:sp>
          <p:nvSpPr>
            <p:cNvPr id="7180" name="Oval 13"/>
            <p:cNvSpPr>
              <a:spLocks noChangeArrowheads="1"/>
            </p:cNvSpPr>
            <p:nvPr/>
          </p:nvSpPr>
          <p:spPr bwMode="auto">
            <a:xfrm>
              <a:off x="2058" y="3418"/>
              <a:ext cx="315" cy="314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b="1" dirty="0" smtClean="0">
                  <a:solidFill>
                    <a:srgbClr val="000000"/>
                  </a:solidFill>
                </a:rPr>
                <a:t>24%</a:t>
              </a:r>
              <a:endParaRPr lang="es-ES" b="1" dirty="0">
                <a:solidFill>
                  <a:srgbClr val="000000"/>
                </a:solidFill>
              </a:endParaRPr>
            </a:p>
          </p:txBody>
        </p:sp>
        <p:sp>
          <p:nvSpPr>
            <p:cNvPr id="7181" name="Oval 14"/>
            <p:cNvSpPr>
              <a:spLocks noChangeArrowheads="1"/>
            </p:cNvSpPr>
            <p:nvPr/>
          </p:nvSpPr>
          <p:spPr bwMode="auto">
            <a:xfrm>
              <a:off x="2615" y="2577"/>
              <a:ext cx="314" cy="315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b="1" dirty="0" smtClean="0">
                  <a:solidFill>
                    <a:srgbClr val="000000"/>
                  </a:solidFill>
                </a:rPr>
                <a:t>21%</a:t>
              </a:r>
              <a:endParaRPr lang="es-E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5724525" y="6508750"/>
            <a:ext cx="34194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s-ES" sz="1400" b="1" dirty="0">
                <a:solidFill>
                  <a:srgbClr val="000000"/>
                </a:solidFill>
                <a:latin typeface="Times New Roman" pitchFamily="18" charset="0"/>
              </a:rPr>
              <a:t>Fuente: CAPDR (</a:t>
            </a:r>
            <a:r>
              <a:rPr lang="es-ES" sz="1400" b="1" dirty="0" smtClean="0">
                <a:solidFill>
                  <a:srgbClr val="000000"/>
                </a:solidFill>
                <a:latin typeface="Times New Roman" pitchFamily="18" charset="0"/>
              </a:rPr>
              <a:t>2019)</a:t>
            </a:r>
            <a:endParaRPr lang="es-ES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1907704" y="1091406"/>
            <a:ext cx="5526557" cy="6485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es-ES" b="1" dirty="0" smtClean="0">
                <a:solidFill>
                  <a:srgbClr val="FFFFCC"/>
                </a:solidFill>
              </a:rPr>
              <a:t>DISTRIBUCIÓN % </a:t>
            </a:r>
            <a:r>
              <a:rPr lang="es-ES" b="1" dirty="0">
                <a:solidFill>
                  <a:srgbClr val="FFFFCC"/>
                </a:solidFill>
              </a:rPr>
              <a:t>SUPERFICIE </a:t>
            </a:r>
            <a:r>
              <a:rPr lang="es-ES" b="1" dirty="0" smtClean="0">
                <a:solidFill>
                  <a:srgbClr val="FFFFCC"/>
                </a:solidFill>
              </a:rPr>
              <a:t>DE TRIGOS BLANDOS Y DUROS.- </a:t>
            </a:r>
            <a:r>
              <a:rPr lang="es-ES" b="1" dirty="0">
                <a:solidFill>
                  <a:srgbClr val="FFFFCC"/>
                </a:solidFill>
              </a:rPr>
              <a:t>CAMPAÑA </a:t>
            </a:r>
            <a:r>
              <a:rPr lang="es-ES" b="1" dirty="0" smtClean="0">
                <a:solidFill>
                  <a:srgbClr val="FFFFCC"/>
                </a:solidFill>
              </a:rPr>
              <a:t>2019</a:t>
            </a:r>
            <a:endParaRPr lang="es-ES" b="1" dirty="0">
              <a:solidFill>
                <a:srgbClr val="FFFFCC"/>
              </a:solidFill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591050" y="4449762"/>
            <a:ext cx="1109936" cy="498475"/>
          </a:xfrm>
          <a:prstGeom prst="ellipse">
            <a:avLst/>
          </a:prstGeom>
          <a:solidFill>
            <a:srgbClr val="66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dirty="0" smtClean="0">
                <a:solidFill>
                  <a:srgbClr val="000000"/>
                </a:solidFill>
              </a:rPr>
              <a:t>TD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6084168" y="4449762"/>
            <a:ext cx="1080120" cy="581819"/>
          </a:xfrm>
          <a:prstGeom prst="ellipse">
            <a:avLst/>
          </a:prstGeom>
          <a:solidFill>
            <a:srgbClr val="0000FF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dirty="0" smtClean="0">
                <a:solidFill>
                  <a:srgbClr val="000000"/>
                </a:solidFill>
              </a:rPr>
              <a:t>TB</a:t>
            </a:r>
            <a:endParaRPr lang="es-E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799013" y="1143000"/>
            <a:ext cx="415766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0" y="2971800"/>
            <a:ext cx="9123363" cy="939800"/>
            <a:chOff x="0" y="1872"/>
            <a:chExt cx="5747" cy="592"/>
          </a:xfrm>
        </p:grpSpPr>
        <p:sp>
          <p:nvSpPr>
            <p:cNvPr id="8200" name="Rectangle 3"/>
            <p:cNvSpPr>
              <a:spLocks noChangeArrowheads="1"/>
            </p:cNvSpPr>
            <p:nvPr/>
          </p:nvSpPr>
          <p:spPr bwMode="auto">
            <a:xfrm>
              <a:off x="0" y="1872"/>
              <a:ext cx="5747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0" y="1872"/>
              <a:ext cx="5747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800">
                  <a:solidFill>
                    <a:srgbClr val="CCCCFF"/>
                  </a:solidFill>
                  <a:hlinkClick r:id="rId3"/>
                </a:rPr>
                <a:t>  </a:t>
              </a:r>
              <a:r>
                <a:rPr lang="es-ES" sz="5200">
                  <a:solidFill>
                    <a:srgbClr val="000000"/>
                  </a:solidFill>
                </a:rPr>
                <a:t> </a:t>
              </a:r>
              <a:r>
                <a:rPr lang="es-ES" sz="800">
                  <a:solidFill>
                    <a:srgbClr val="000000"/>
                  </a:solidFill>
                </a:rPr>
                <a:t>                                     </a:t>
              </a:r>
            </a:p>
          </p:txBody>
        </p:sp>
      </p:grp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2555776" y="0"/>
            <a:ext cx="6588224" cy="83317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CC"/>
                </a:solidFill>
              </a:rPr>
              <a:t> DISTRIBUCIÓN DE LA SUPERFICIE </a:t>
            </a:r>
            <a:r>
              <a:rPr lang="es-ES" sz="2400" b="1" dirty="0" smtClean="0">
                <a:solidFill>
                  <a:srgbClr val="FFFFCC"/>
                </a:solidFill>
              </a:rPr>
              <a:t>DE TRIGO DURO EN </a:t>
            </a:r>
            <a:r>
              <a:rPr lang="es-ES" sz="2400" b="1" dirty="0">
                <a:solidFill>
                  <a:srgbClr val="FFFFCC"/>
                </a:solidFill>
              </a:rPr>
              <a:t>ANDALUCÍA </a:t>
            </a:r>
            <a:r>
              <a:rPr lang="es-ES" sz="2400" b="1" dirty="0" smtClean="0">
                <a:solidFill>
                  <a:srgbClr val="FFFFCC"/>
                </a:solidFill>
              </a:rPr>
              <a:t>2019</a:t>
            </a:r>
            <a:endParaRPr lang="es-ES" sz="2400" b="1" dirty="0">
              <a:solidFill>
                <a:srgbClr val="FFFFCC"/>
              </a:solidFill>
            </a:endParaRP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5724525" y="6508750"/>
            <a:ext cx="34194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s-ES" sz="1400" b="1" dirty="0">
                <a:solidFill>
                  <a:srgbClr val="000000"/>
                </a:solidFill>
                <a:latin typeface="Times New Roman" pitchFamily="18" charset="0"/>
              </a:rPr>
              <a:t>Fuente: CAPDR (</a:t>
            </a:r>
            <a:r>
              <a:rPr lang="es-ES" sz="1400" b="1" dirty="0" smtClean="0">
                <a:solidFill>
                  <a:srgbClr val="000000"/>
                </a:solidFill>
                <a:latin typeface="Times New Roman" pitchFamily="18" charset="0"/>
              </a:rPr>
              <a:t>2019)</a:t>
            </a:r>
            <a:endParaRPr lang="es-ES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66249"/>
              </p:ext>
            </p:extLst>
          </p:nvPr>
        </p:nvGraphicFramePr>
        <p:xfrm>
          <a:off x="1619671" y="1556792"/>
          <a:ext cx="6408712" cy="3600399"/>
        </p:xfrm>
        <a:graphic>
          <a:graphicData uri="http://schemas.openxmlformats.org/drawingml/2006/table">
            <a:tbl>
              <a:tblPr/>
              <a:tblGrid>
                <a:gridCol w="1602178"/>
                <a:gridCol w="1602178"/>
                <a:gridCol w="1602178"/>
                <a:gridCol w="1602178"/>
              </a:tblGrid>
              <a:tr h="3421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Campañas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58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2018-19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2017-18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Media 2014-17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325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Almería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5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Cádiz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42.713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58.847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53.951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25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Córdoba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36.245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48.934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52.825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5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25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Huelva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9.706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11.057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5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Jaén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25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Málaga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16.410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5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Sevilla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67.674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98.298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103.024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25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Andalucía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175.407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241.956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246.491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44064"/>
              </p:ext>
            </p:extLst>
          </p:nvPr>
        </p:nvGraphicFramePr>
        <p:xfrm>
          <a:off x="755576" y="2187901"/>
          <a:ext cx="825500" cy="2969289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32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512" y="1556792"/>
            <a:ext cx="1423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%DIFERENCIA CAMPAÑA PANTERIOR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799013" y="1143000"/>
            <a:ext cx="415766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0" y="2971800"/>
            <a:ext cx="9123363" cy="939800"/>
            <a:chOff x="0" y="1872"/>
            <a:chExt cx="5747" cy="592"/>
          </a:xfrm>
        </p:grpSpPr>
        <p:sp>
          <p:nvSpPr>
            <p:cNvPr id="8200" name="Rectangle 3"/>
            <p:cNvSpPr>
              <a:spLocks noChangeArrowheads="1"/>
            </p:cNvSpPr>
            <p:nvPr/>
          </p:nvSpPr>
          <p:spPr bwMode="auto">
            <a:xfrm>
              <a:off x="0" y="1872"/>
              <a:ext cx="5747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0" y="1872"/>
              <a:ext cx="5747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800">
                  <a:solidFill>
                    <a:srgbClr val="CCCCFF"/>
                  </a:solidFill>
                  <a:hlinkClick r:id="rId3"/>
                </a:rPr>
                <a:t>  </a:t>
              </a:r>
              <a:r>
                <a:rPr lang="es-ES" sz="5200">
                  <a:solidFill>
                    <a:srgbClr val="000000"/>
                  </a:solidFill>
                </a:rPr>
                <a:t> </a:t>
              </a:r>
              <a:r>
                <a:rPr lang="es-ES" sz="800">
                  <a:solidFill>
                    <a:srgbClr val="000000"/>
                  </a:solidFill>
                </a:rPr>
                <a:t>                                     </a:t>
              </a:r>
            </a:p>
          </p:txBody>
        </p:sp>
      </p:grp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2555776" y="0"/>
            <a:ext cx="6588224" cy="83317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>
                <a:solidFill>
                  <a:srgbClr val="FFFFCC"/>
                </a:solidFill>
              </a:rPr>
              <a:t> DISTRIBUCIÓN DE LA SUPERFICIE </a:t>
            </a:r>
            <a:r>
              <a:rPr lang="es-ES" sz="2400" b="1" dirty="0" smtClean="0">
                <a:solidFill>
                  <a:srgbClr val="FFFFCC"/>
                </a:solidFill>
              </a:rPr>
              <a:t>DE TRIGO BLANDO EN </a:t>
            </a:r>
            <a:r>
              <a:rPr lang="es-ES" sz="2400" b="1" dirty="0">
                <a:solidFill>
                  <a:srgbClr val="FFFFCC"/>
                </a:solidFill>
              </a:rPr>
              <a:t>ANDALUCÍA </a:t>
            </a:r>
            <a:r>
              <a:rPr lang="es-ES" sz="2400" b="1" dirty="0" smtClean="0">
                <a:solidFill>
                  <a:srgbClr val="FFFFCC"/>
                </a:solidFill>
              </a:rPr>
              <a:t>2019</a:t>
            </a:r>
            <a:endParaRPr lang="es-ES" sz="2400" b="1" dirty="0">
              <a:solidFill>
                <a:srgbClr val="FFFFCC"/>
              </a:solidFill>
            </a:endParaRP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5724525" y="6508750"/>
            <a:ext cx="34194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s-ES" sz="1400" b="1" dirty="0">
                <a:solidFill>
                  <a:srgbClr val="000000"/>
                </a:solidFill>
                <a:latin typeface="Times New Roman" pitchFamily="18" charset="0"/>
              </a:rPr>
              <a:t>Fuente: CAPDR (</a:t>
            </a:r>
            <a:r>
              <a:rPr lang="es-ES" sz="1400" b="1" dirty="0" smtClean="0">
                <a:solidFill>
                  <a:srgbClr val="000000"/>
                </a:solidFill>
                <a:latin typeface="Times New Roman" pitchFamily="18" charset="0"/>
              </a:rPr>
              <a:t>2019)</a:t>
            </a:r>
            <a:endParaRPr lang="es-ES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50445"/>
              </p:ext>
            </p:extLst>
          </p:nvPr>
        </p:nvGraphicFramePr>
        <p:xfrm>
          <a:off x="1763687" y="1700805"/>
          <a:ext cx="6336704" cy="3528393"/>
        </p:xfrm>
        <a:graphic>
          <a:graphicData uri="http://schemas.openxmlformats.org/drawingml/2006/table">
            <a:tbl>
              <a:tblPr/>
              <a:tblGrid>
                <a:gridCol w="1584176"/>
                <a:gridCol w="1584176"/>
                <a:gridCol w="1584176"/>
                <a:gridCol w="1584176"/>
              </a:tblGrid>
              <a:tr h="320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Campañas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7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2018-19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2017-18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Media 2014-17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Almería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Cádiz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14.230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9.616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14.662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Córdoba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23.345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26.669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Huelva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Jaén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Málaga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Sevilla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63.116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48.090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64.922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Andalucía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125.796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97.912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132.593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12714"/>
              </p:ext>
            </p:extLst>
          </p:nvPr>
        </p:nvGraphicFramePr>
        <p:xfrm>
          <a:off x="827584" y="2348880"/>
          <a:ext cx="825500" cy="2880324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48,0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26,0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43,1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5175E7"/>
                          </a:solidFill>
                          <a:effectLst/>
                          <a:latin typeface="Calibri"/>
                        </a:rPr>
                        <a:t>28,5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40590" y="1682224"/>
            <a:ext cx="1423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%DIFERENCIA CAMPAÑA PANTERIOR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0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025"/>
          <p:cNvSpPr>
            <a:spLocks noChangeArrowheads="1"/>
          </p:cNvSpPr>
          <p:nvPr/>
        </p:nvSpPr>
        <p:spPr bwMode="auto">
          <a:xfrm>
            <a:off x="338138" y="962025"/>
            <a:ext cx="8389937" cy="4948238"/>
          </a:xfrm>
          <a:custGeom>
            <a:avLst/>
            <a:gdLst>
              <a:gd name="T0" fmla="*/ 2147483647 w 5285"/>
              <a:gd name="T1" fmla="*/ 2147483647 h 3117"/>
              <a:gd name="T2" fmla="*/ 2147483647 w 5285"/>
              <a:gd name="T3" fmla="*/ 2147483647 h 3117"/>
              <a:gd name="T4" fmla="*/ 2147483647 w 5285"/>
              <a:gd name="T5" fmla="*/ 2147483647 h 3117"/>
              <a:gd name="T6" fmla="*/ 2147483647 w 5285"/>
              <a:gd name="T7" fmla="*/ 2147483647 h 3117"/>
              <a:gd name="T8" fmla="*/ 2147483647 w 5285"/>
              <a:gd name="T9" fmla="*/ 2147483647 h 3117"/>
              <a:gd name="T10" fmla="*/ 2147483647 w 5285"/>
              <a:gd name="T11" fmla="*/ 2147483647 h 3117"/>
              <a:gd name="T12" fmla="*/ 2147483647 w 5285"/>
              <a:gd name="T13" fmla="*/ 2147483647 h 3117"/>
              <a:gd name="T14" fmla="*/ 2147483647 w 5285"/>
              <a:gd name="T15" fmla="*/ 2147483647 h 3117"/>
              <a:gd name="T16" fmla="*/ 2147483647 w 5285"/>
              <a:gd name="T17" fmla="*/ 2147483647 h 3117"/>
              <a:gd name="T18" fmla="*/ 2147483647 w 5285"/>
              <a:gd name="T19" fmla="*/ 2147483647 h 3117"/>
              <a:gd name="T20" fmla="*/ 2147483647 w 5285"/>
              <a:gd name="T21" fmla="*/ 2147483647 h 3117"/>
              <a:gd name="T22" fmla="*/ 2147483647 w 5285"/>
              <a:gd name="T23" fmla="*/ 2147483647 h 3117"/>
              <a:gd name="T24" fmla="*/ 2147483647 w 5285"/>
              <a:gd name="T25" fmla="*/ 2147483647 h 3117"/>
              <a:gd name="T26" fmla="*/ 2147483647 w 5285"/>
              <a:gd name="T27" fmla="*/ 2147483647 h 3117"/>
              <a:gd name="T28" fmla="*/ 2147483647 w 5285"/>
              <a:gd name="T29" fmla="*/ 2147483647 h 3117"/>
              <a:gd name="T30" fmla="*/ 2147483647 w 5285"/>
              <a:gd name="T31" fmla="*/ 2147483647 h 3117"/>
              <a:gd name="T32" fmla="*/ 2147483647 w 5285"/>
              <a:gd name="T33" fmla="*/ 2147483647 h 3117"/>
              <a:gd name="T34" fmla="*/ 2147483647 w 5285"/>
              <a:gd name="T35" fmla="*/ 2147483647 h 3117"/>
              <a:gd name="T36" fmla="*/ 2147483647 w 5285"/>
              <a:gd name="T37" fmla="*/ 2147483647 h 3117"/>
              <a:gd name="T38" fmla="*/ 2147483647 w 5285"/>
              <a:gd name="T39" fmla="*/ 2147483647 h 3117"/>
              <a:gd name="T40" fmla="*/ 2147483647 w 5285"/>
              <a:gd name="T41" fmla="*/ 2147483647 h 3117"/>
              <a:gd name="T42" fmla="*/ 2147483647 w 5285"/>
              <a:gd name="T43" fmla="*/ 2147483647 h 3117"/>
              <a:gd name="T44" fmla="*/ 2147483647 w 5285"/>
              <a:gd name="T45" fmla="*/ 2147483647 h 3117"/>
              <a:gd name="T46" fmla="*/ 2147483647 w 5285"/>
              <a:gd name="T47" fmla="*/ 2147483647 h 3117"/>
              <a:gd name="T48" fmla="*/ 2147483647 w 5285"/>
              <a:gd name="T49" fmla="*/ 2147483647 h 3117"/>
              <a:gd name="T50" fmla="*/ 2147483647 w 5285"/>
              <a:gd name="T51" fmla="*/ 2147483647 h 3117"/>
              <a:gd name="T52" fmla="*/ 2147483647 w 5285"/>
              <a:gd name="T53" fmla="*/ 2147483647 h 3117"/>
              <a:gd name="T54" fmla="*/ 2147483647 w 5285"/>
              <a:gd name="T55" fmla="*/ 2147483647 h 3117"/>
              <a:gd name="T56" fmla="*/ 2147483647 w 5285"/>
              <a:gd name="T57" fmla="*/ 2147483647 h 3117"/>
              <a:gd name="T58" fmla="*/ 2147483647 w 5285"/>
              <a:gd name="T59" fmla="*/ 2147483647 h 3117"/>
              <a:gd name="T60" fmla="*/ 2147483647 w 5285"/>
              <a:gd name="T61" fmla="*/ 2147483647 h 3117"/>
              <a:gd name="T62" fmla="*/ 2147483647 w 5285"/>
              <a:gd name="T63" fmla="*/ 2147483647 h 3117"/>
              <a:gd name="T64" fmla="*/ 2147483647 w 5285"/>
              <a:gd name="T65" fmla="*/ 2147483647 h 3117"/>
              <a:gd name="T66" fmla="*/ 2147483647 w 5285"/>
              <a:gd name="T67" fmla="*/ 2147483647 h 3117"/>
              <a:gd name="T68" fmla="*/ 2147483647 w 5285"/>
              <a:gd name="T69" fmla="*/ 2147483647 h 3117"/>
              <a:gd name="T70" fmla="*/ 2147483647 w 5285"/>
              <a:gd name="T71" fmla="*/ 2147483647 h 3117"/>
              <a:gd name="T72" fmla="*/ 2147483647 w 5285"/>
              <a:gd name="T73" fmla="*/ 2147483647 h 3117"/>
              <a:gd name="T74" fmla="*/ 2147483647 w 5285"/>
              <a:gd name="T75" fmla="*/ 2147483647 h 3117"/>
              <a:gd name="T76" fmla="*/ 2147483647 w 5285"/>
              <a:gd name="T77" fmla="*/ 2147483647 h 3117"/>
              <a:gd name="T78" fmla="*/ 2147483647 w 5285"/>
              <a:gd name="T79" fmla="*/ 2147483647 h 3117"/>
              <a:gd name="T80" fmla="*/ 2147483647 w 5285"/>
              <a:gd name="T81" fmla="*/ 2147483647 h 3117"/>
              <a:gd name="T82" fmla="*/ 2147483647 w 5285"/>
              <a:gd name="T83" fmla="*/ 2147483647 h 3117"/>
              <a:gd name="T84" fmla="*/ 2147483647 w 5285"/>
              <a:gd name="T85" fmla="*/ 2147483647 h 3117"/>
              <a:gd name="T86" fmla="*/ 2147483647 w 5285"/>
              <a:gd name="T87" fmla="*/ 2147483647 h 3117"/>
              <a:gd name="T88" fmla="*/ 2147483647 w 5285"/>
              <a:gd name="T89" fmla="*/ 2147483647 h 3117"/>
              <a:gd name="T90" fmla="*/ 2147483647 w 5285"/>
              <a:gd name="T91" fmla="*/ 2147483647 h 3117"/>
              <a:gd name="T92" fmla="*/ 2147483647 w 5285"/>
              <a:gd name="T93" fmla="*/ 2147483647 h 3117"/>
              <a:gd name="T94" fmla="*/ 2147483647 w 5285"/>
              <a:gd name="T95" fmla="*/ 2147483647 h 3117"/>
              <a:gd name="T96" fmla="*/ 2147483647 w 5285"/>
              <a:gd name="T97" fmla="*/ 2147483647 h 3117"/>
              <a:gd name="T98" fmla="*/ 2147483647 w 5285"/>
              <a:gd name="T99" fmla="*/ 2147483647 h 3117"/>
              <a:gd name="T100" fmla="*/ 2147483647 w 5285"/>
              <a:gd name="T101" fmla="*/ 2147483647 h 3117"/>
              <a:gd name="T102" fmla="*/ 2147483647 w 5285"/>
              <a:gd name="T103" fmla="*/ 2147483647 h 3117"/>
              <a:gd name="T104" fmla="*/ 2147483647 w 5285"/>
              <a:gd name="T105" fmla="*/ 2147483647 h 3117"/>
              <a:gd name="T106" fmla="*/ 2147483647 w 5285"/>
              <a:gd name="T107" fmla="*/ 2147483647 h 3117"/>
              <a:gd name="T108" fmla="*/ 2147483647 w 5285"/>
              <a:gd name="T109" fmla="*/ 2147483647 h 3117"/>
              <a:gd name="T110" fmla="*/ 2147483647 w 5285"/>
              <a:gd name="T111" fmla="*/ 2147483647 h 3117"/>
              <a:gd name="T112" fmla="*/ 2147483647 w 5285"/>
              <a:gd name="T113" fmla="*/ 2147483647 h 3117"/>
              <a:gd name="T114" fmla="*/ 2147483647 w 5285"/>
              <a:gd name="T115" fmla="*/ 2147483647 h 3117"/>
              <a:gd name="T116" fmla="*/ 2147483647 w 5285"/>
              <a:gd name="T117" fmla="*/ 2147483647 h 3117"/>
              <a:gd name="T118" fmla="*/ 2147483647 w 5285"/>
              <a:gd name="T119" fmla="*/ 2147483647 h 3117"/>
              <a:gd name="T120" fmla="*/ 2147483647 w 5285"/>
              <a:gd name="T121" fmla="*/ 2147483647 h 3117"/>
              <a:gd name="T122" fmla="*/ 2147483647 w 5285"/>
              <a:gd name="T123" fmla="*/ 2147483647 h 3117"/>
              <a:gd name="T124" fmla="*/ 2147483647 w 5285"/>
              <a:gd name="T125" fmla="*/ 2147483647 h 31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285"/>
              <a:gd name="T190" fmla="*/ 0 h 3117"/>
              <a:gd name="T191" fmla="*/ 5285 w 5285"/>
              <a:gd name="T192" fmla="*/ 3117 h 31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285" h="3117">
                <a:moveTo>
                  <a:pt x="5285" y="1520"/>
                </a:moveTo>
                <a:lnTo>
                  <a:pt x="5279" y="1524"/>
                </a:lnTo>
                <a:lnTo>
                  <a:pt x="5274" y="1527"/>
                </a:lnTo>
                <a:lnTo>
                  <a:pt x="5269" y="1529"/>
                </a:lnTo>
                <a:lnTo>
                  <a:pt x="5262" y="1532"/>
                </a:lnTo>
                <a:lnTo>
                  <a:pt x="5257" y="1536"/>
                </a:lnTo>
                <a:lnTo>
                  <a:pt x="5252" y="1538"/>
                </a:lnTo>
                <a:lnTo>
                  <a:pt x="5247" y="1541"/>
                </a:lnTo>
                <a:lnTo>
                  <a:pt x="5242" y="1543"/>
                </a:lnTo>
                <a:lnTo>
                  <a:pt x="5240" y="1557"/>
                </a:lnTo>
                <a:lnTo>
                  <a:pt x="5238" y="1569"/>
                </a:lnTo>
                <a:lnTo>
                  <a:pt x="5238" y="1577"/>
                </a:lnTo>
                <a:lnTo>
                  <a:pt x="5237" y="1584"/>
                </a:lnTo>
                <a:lnTo>
                  <a:pt x="5235" y="1590"/>
                </a:lnTo>
                <a:lnTo>
                  <a:pt x="5235" y="1595"/>
                </a:lnTo>
                <a:lnTo>
                  <a:pt x="5233" y="1602"/>
                </a:lnTo>
                <a:lnTo>
                  <a:pt x="5230" y="1609"/>
                </a:lnTo>
                <a:lnTo>
                  <a:pt x="5207" y="1624"/>
                </a:lnTo>
                <a:lnTo>
                  <a:pt x="5188" y="1636"/>
                </a:lnTo>
                <a:lnTo>
                  <a:pt x="5175" y="1645"/>
                </a:lnTo>
                <a:lnTo>
                  <a:pt x="5163" y="1656"/>
                </a:lnTo>
                <a:lnTo>
                  <a:pt x="5156" y="1666"/>
                </a:lnTo>
                <a:lnTo>
                  <a:pt x="5147" y="1682"/>
                </a:lnTo>
                <a:lnTo>
                  <a:pt x="5142" y="1701"/>
                </a:lnTo>
                <a:lnTo>
                  <a:pt x="5135" y="1727"/>
                </a:lnTo>
                <a:lnTo>
                  <a:pt x="5130" y="1737"/>
                </a:lnTo>
                <a:lnTo>
                  <a:pt x="5125" y="1749"/>
                </a:lnTo>
                <a:lnTo>
                  <a:pt x="5120" y="1761"/>
                </a:lnTo>
                <a:lnTo>
                  <a:pt x="5115" y="1774"/>
                </a:lnTo>
                <a:lnTo>
                  <a:pt x="5111" y="1786"/>
                </a:lnTo>
                <a:lnTo>
                  <a:pt x="5106" y="1798"/>
                </a:lnTo>
                <a:lnTo>
                  <a:pt x="5101" y="1810"/>
                </a:lnTo>
                <a:lnTo>
                  <a:pt x="5096" y="1822"/>
                </a:lnTo>
                <a:lnTo>
                  <a:pt x="5096" y="1836"/>
                </a:lnTo>
                <a:lnTo>
                  <a:pt x="5096" y="1848"/>
                </a:lnTo>
                <a:lnTo>
                  <a:pt x="5096" y="1859"/>
                </a:lnTo>
                <a:lnTo>
                  <a:pt x="5094" y="1871"/>
                </a:lnTo>
                <a:lnTo>
                  <a:pt x="5091" y="1881"/>
                </a:lnTo>
                <a:lnTo>
                  <a:pt x="5087" y="1892"/>
                </a:lnTo>
                <a:lnTo>
                  <a:pt x="5080" y="1902"/>
                </a:lnTo>
                <a:lnTo>
                  <a:pt x="5072" y="1911"/>
                </a:lnTo>
                <a:lnTo>
                  <a:pt x="5068" y="1921"/>
                </a:lnTo>
                <a:lnTo>
                  <a:pt x="5065" y="1930"/>
                </a:lnTo>
                <a:lnTo>
                  <a:pt x="5061" y="1938"/>
                </a:lnTo>
                <a:lnTo>
                  <a:pt x="5060" y="1947"/>
                </a:lnTo>
                <a:lnTo>
                  <a:pt x="5056" y="1956"/>
                </a:lnTo>
                <a:lnTo>
                  <a:pt x="5055" y="1966"/>
                </a:lnTo>
                <a:lnTo>
                  <a:pt x="5053" y="1975"/>
                </a:lnTo>
                <a:lnTo>
                  <a:pt x="5049" y="1985"/>
                </a:lnTo>
                <a:lnTo>
                  <a:pt x="5051" y="1998"/>
                </a:lnTo>
                <a:lnTo>
                  <a:pt x="5053" y="2010"/>
                </a:lnTo>
                <a:lnTo>
                  <a:pt x="5053" y="2020"/>
                </a:lnTo>
                <a:lnTo>
                  <a:pt x="5051" y="2027"/>
                </a:lnTo>
                <a:lnTo>
                  <a:pt x="5049" y="2034"/>
                </a:lnTo>
                <a:lnTo>
                  <a:pt x="5043" y="2037"/>
                </a:lnTo>
                <a:lnTo>
                  <a:pt x="5034" y="2041"/>
                </a:lnTo>
                <a:lnTo>
                  <a:pt x="5022" y="2041"/>
                </a:lnTo>
                <a:lnTo>
                  <a:pt x="5015" y="2046"/>
                </a:lnTo>
                <a:lnTo>
                  <a:pt x="5010" y="2053"/>
                </a:lnTo>
                <a:lnTo>
                  <a:pt x="5005" y="2058"/>
                </a:lnTo>
                <a:lnTo>
                  <a:pt x="5001" y="2063"/>
                </a:lnTo>
                <a:lnTo>
                  <a:pt x="4996" y="2069"/>
                </a:lnTo>
                <a:lnTo>
                  <a:pt x="4989" y="2072"/>
                </a:lnTo>
                <a:lnTo>
                  <a:pt x="4982" y="2076"/>
                </a:lnTo>
                <a:lnTo>
                  <a:pt x="4974" y="2079"/>
                </a:lnTo>
                <a:lnTo>
                  <a:pt x="4970" y="2084"/>
                </a:lnTo>
                <a:lnTo>
                  <a:pt x="4969" y="2091"/>
                </a:lnTo>
                <a:lnTo>
                  <a:pt x="4967" y="2096"/>
                </a:lnTo>
                <a:lnTo>
                  <a:pt x="4965" y="2102"/>
                </a:lnTo>
                <a:lnTo>
                  <a:pt x="4965" y="2107"/>
                </a:lnTo>
                <a:lnTo>
                  <a:pt x="4965" y="2112"/>
                </a:lnTo>
                <a:lnTo>
                  <a:pt x="4967" y="2119"/>
                </a:lnTo>
                <a:lnTo>
                  <a:pt x="4969" y="2126"/>
                </a:lnTo>
                <a:lnTo>
                  <a:pt x="4967" y="2131"/>
                </a:lnTo>
                <a:lnTo>
                  <a:pt x="4964" y="2136"/>
                </a:lnTo>
                <a:lnTo>
                  <a:pt x="4958" y="2142"/>
                </a:lnTo>
                <a:lnTo>
                  <a:pt x="4953" y="2147"/>
                </a:lnTo>
                <a:lnTo>
                  <a:pt x="4948" y="2152"/>
                </a:lnTo>
                <a:lnTo>
                  <a:pt x="4943" y="2155"/>
                </a:lnTo>
                <a:lnTo>
                  <a:pt x="4938" y="2161"/>
                </a:lnTo>
                <a:lnTo>
                  <a:pt x="4933" y="2162"/>
                </a:lnTo>
                <a:lnTo>
                  <a:pt x="4929" y="2171"/>
                </a:lnTo>
                <a:lnTo>
                  <a:pt x="4926" y="2176"/>
                </a:lnTo>
                <a:lnTo>
                  <a:pt x="4924" y="2182"/>
                </a:lnTo>
                <a:lnTo>
                  <a:pt x="4922" y="2185"/>
                </a:lnTo>
                <a:lnTo>
                  <a:pt x="4921" y="2188"/>
                </a:lnTo>
                <a:lnTo>
                  <a:pt x="4917" y="2192"/>
                </a:lnTo>
                <a:lnTo>
                  <a:pt x="4915" y="2197"/>
                </a:lnTo>
                <a:lnTo>
                  <a:pt x="4910" y="2202"/>
                </a:lnTo>
                <a:lnTo>
                  <a:pt x="4888" y="2221"/>
                </a:lnTo>
                <a:lnTo>
                  <a:pt x="4866" y="2244"/>
                </a:lnTo>
                <a:lnTo>
                  <a:pt x="4845" y="2265"/>
                </a:lnTo>
                <a:lnTo>
                  <a:pt x="4823" y="2284"/>
                </a:lnTo>
                <a:lnTo>
                  <a:pt x="4812" y="2289"/>
                </a:lnTo>
                <a:lnTo>
                  <a:pt x="4800" y="2293"/>
                </a:lnTo>
                <a:lnTo>
                  <a:pt x="4790" y="2293"/>
                </a:lnTo>
                <a:lnTo>
                  <a:pt x="4780" y="2291"/>
                </a:lnTo>
                <a:lnTo>
                  <a:pt x="4768" y="2284"/>
                </a:lnTo>
                <a:lnTo>
                  <a:pt x="4756" y="2272"/>
                </a:lnTo>
                <a:lnTo>
                  <a:pt x="4745" y="2256"/>
                </a:lnTo>
                <a:lnTo>
                  <a:pt x="4732" y="2234"/>
                </a:lnTo>
                <a:lnTo>
                  <a:pt x="4725" y="2221"/>
                </a:lnTo>
                <a:lnTo>
                  <a:pt x="4715" y="2209"/>
                </a:lnTo>
                <a:lnTo>
                  <a:pt x="4704" y="2195"/>
                </a:lnTo>
                <a:lnTo>
                  <a:pt x="4692" y="2183"/>
                </a:lnTo>
                <a:lnTo>
                  <a:pt x="4680" y="2173"/>
                </a:lnTo>
                <a:lnTo>
                  <a:pt x="4666" y="2164"/>
                </a:lnTo>
                <a:lnTo>
                  <a:pt x="4651" y="2159"/>
                </a:lnTo>
                <a:lnTo>
                  <a:pt x="4636" y="2157"/>
                </a:lnTo>
                <a:lnTo>
                  <a:pt x="4625" y="2166"/>
                </a:lnTo>
                <a:lnTo>
                  <a:pt x="4613" y="2173"/>
                </a:lnTo>
                <a:lnTo>
                  <a:pt x="4600" y="2178"/>
                </a:lnTo>
                <a:lnTo>
                  <a:pt x="4586" y="2182"/>
                </a:lnTo>
                <a:lnTo>
                  <a:pt x="4572" y="2183"/>
                </a:lnTo>
                <a:lnTo>
                  <a:pt x="4557" y="2183"/>
                </a:lnTo>
                <a:lnTo>
                  <a:pt x="4545" y="2180"/>
                </a:lnTo>
                <a:lnTo>
                  <a:pt x="4533" y="2175"/>
                </a:lnTo>
                <a:lnTo>
                  <a:pt x="4526" y="2175"/>
                </a:lnTo>
                <a:lnTo>
                  <a:pt x="4517" y="2176"/>
                </a:lnTo>
                <a:lnTo>
                  <a:pt x="4507" y="2178"/>
                </a:lnTo>
                <a:lnTo>
                  <a:pt x="4498" y="2180"/>
                </a:lnTo>
                <a:lnTo>
                  <a:pt x="4488" y="2183"/>
                </a:lnTo>
                <a:lnTo>
                  <a:pt x="4479" y="2187"/>
                </a:lnTo>
                <a:lnTo>
                  <a:pt x="4471" y="2188"/>
                </a:lnTo>
                <a:lnTo>
                  <a:pt x="4466" y="2192"/>
                </a:lnTo>
                <a:lnTo>
                  <a:pt x="4460" y="2195"/>
                </a:lnTo>
                <a:lnTo>
                  <a:pt x="4457" y="2199"/>
                </a:lnTo>
                <a:lnTo>
                  <a:pt x="4452" y="2202"/>
                </a:lnTo>
                <a:lnTo>
                  <a:pt x="4448" y="2206"/>
                </a:lnTo>
                <a:lnTo>
                  <a:pt x="4443" y="2208"/>
                </a:lnTo>
                <a:lnTo>
                  <a:pt x="4438" y="2209"/>
                </a:lnTo>
                <a:lnTo>
                  <a:pt x="4433" y="2211"/>
                </a:lnTo>
                <a:lnTo>
                  <a:pt x="4428" y="2213"/>
                </a:lnTo>
                <a:lnTo>
                  <a:pt x="4424" y="2241"/>
                </a:lnTo>
                <a:lnTo>
                  <a:pt x="4419" y="2263"/>
                </a:lnTo>
                <a:lnTo>
                  <a:pt x="4416" y="2274"/>
                </a:lnTo>
                <a:lnTo>
                  <a:pt x="4411" y="2284"/>
                </a:lnTo>
                <a:lnTo>
                  <a:pt x="4405" y="2293"/>
                </a:lnTo>
                <a:lnTo>
                  <a:pt x="4399" y="2300"/>
                </a:lnTo>
                <a:lnTo>
                  <a:pt x="4392" y="2307"/>
                </a:lnTo>
                <a:lnTo>
                  <a:pt x="4385" y="2313"/>
                </a:lnTo>
                <a:lnTo>
                  <a:pt x="4376" y="2319"/>
                </a:lnTo>
                <a:lnTo>
                  <a:pt x="4366" y="2324"/>
                </a:lnTo>
                <a:lnTo>
                  <a:pt x="4344" y="2333"/>
                </a:lnTo>
                <a:lnTo>
                  <a:pt x="4318" y="2338"/>
                </a:lnTo>
                <a:lnTo>
                  <a:pt x="4308" y="2338"/>
                </a:lnTo>
                <a:lnTo>
                  <a:pt x="4301" y="2336"/>
                </a:lnTo>
                <a:lnTo>
                  <a:pt x="4296" y="2336"/>
                </a:lnTo>
                <a:lnTo>
                  <a:pt x="4290" y="2336"/>
                </a:lnTo>
                <a:lnTo>
                  <a:pt x="4287" y="2334"/>
                </a:lnTo>
                <a:lnTo>
                  <a:pt x="4282" y="2334"/>
                </a:lnTo>
                <a:lnTo>
                  <a:pt x="4277" y="2333"/>
                </a:lnTo>
                <a:lnTo>
                  <a:pt x="4272" y="2331"/>
                </a:lnTo>
                <a:lnTo>
                  <a:pt x="4261" y="2326"/>
                </a:lnTo>
                <a:lnTo>
                  <a:pt x="4254" y="2322"/>
                </a:lnTo>
                <a:lnTo>
                  <a:pt x="4249" y="2319"/>
                </a:lnTo>
                <a:lnTo>
                  <a:pt x="4244" y="2317"/>
                </a:lnTo>
                <a:lnTo>
                  <a:pt x="4241" y="2319"/>
                </a:lnTo>
                <a:lnTo>
                  <a:pt x="4237" y="2322"/>
                </a:lnTo>
                <a:lnTo>
                  <a:pt x="4234" y="2327"/>
                </a:lnTo>
                <a:lnTo>
                  <a:pt x="4229" y="2336"/>
                </a:lnTo>
                <a:lnTo>
                  <a:pt x="4220" y="2336"/>
                </a:lnTo>
                <a:lnTo>
                  <a:pt x="4211" y="2334"/>
                </a:lnTo>
                <a:lnTo>
                  <a:pt x="4205" y="2331"/>
                </a:lnTo>
                <a:lnTo>
                  <a:pt x="4196" y="2326"/>
                </a:lnTo>
                <a:lnTo>
                  <a:pt x="4182" y="2315"/>
                </a:lnTo>
                <a:lnTo>
                  <a:pt x="4169" y="2303"/>
                </a:lnTo>
                <a:lnTo>
                  <a:pt x="4155" y="2291"/>
                </a:lnTo>
                <a:lnTo>
                  <a:pt x="4144" y="2280"/>
                </a:lnTo>
                <a:lnTo>
                  <a:pt x="4139" y="2277"/>
                </a:lnTo>
                <a:lnTo>
                  <a:pt x="4134" y="2275"/>
                </a:lnTo>
                <a:lnTo>
                  <a:pt x="4129" y="2274"/>
                </a:lnTo>
                <a:lnTo>
                  <a:pt x="4126" y="2275"/>
                </a:lnTo>
                <a:lnTo>
                  <a:pt x="4115" y="2280"/>
                </a:lnTo>
                <a:lnTo>
                  <a:pt x="4103" y="2284"/>
                </a:lnTo>
                <a:lnTo>
                  <a:pt x="4093" y="2287"/>
                </a:lnTo>
                <a:lnTo>
                  <a:pt x="4083" y="2289"/>
                </a:lnTo>
                <a:lnTo>
                  <a:pt x="4059" y="2289"/>
                </a:lnTo>
                <a:lnTo>
                  <a:pt x="4036" y="2287"/>
                </a:lnTo>
                <a:lnTo>
                  <a:pt x="4012" y="2284"/>
                </a:lnTo>
                <a:lnTo>
                  <a:pt x="3988" y="2279"/>
                </a:lnTo>
                <a:lnTo>
                  <a:pt x="3966" y="2274"/>
                </a:lnTo>
                <a:lnTo>
                  <a:pt x="3942" y="2270"/>
                </a:lnTo>
                <a:lnTo>
                  <a:pt x="3938" y="2274"/>
                </a:lnTo>
                <a:lnTo>
                  <a:pt x="3933" y="2275"/>
                </a:lnTo>
                <a:lnTo>
                  <a:pt x="3926" y="2277"/>
                </a:lnTo>
                <a:lnTo>
                  <a:pt x="3918" y="2279"/>
                </a:lnTo>
                <a:lnTo>
                  <a:pt x="3911" y="2279"/>
                </a:lnTo>
                <a:lnTo>
                  <a:pt x="3904" y="2279"/>
                </a:lnTo>
                <a:lnTo>
                  <a:pt x="3897" y="2279"/>
                </a:lnTo>
                <a:lnTo>
                  <a:pt x="3892" y="2279"/>
                </a:lnTo>
                <a:lnTo>
                  <a:pt x="3885" y="2280"/>
                </a:lnTo>
                <a:lnTo>
                  <a:pt x="3880" y="2282"/>
                </a:lnTo>
                <a:lnTo>
                  <a:pt x="3873" y="2284"/>
                </a:lnTo>
                <a:lnTo>
                  <a:pt x="3866" y="2286"/>
                </a:lnTo>
                <a:lnTo>
                  <a:pt x="3861" y="2287"/>
                </a:lnTo>
                <a:lnTo>
                  <a:pt x="3854" y="2289"/>
                </a:lnTo>
                <a:lnTo>
                  <a:pt x="3847" y="2291"/>
                </a:lnTo>
                <a:lnTo>
                  <a:pt x="3841" y="2293"/>
                </a:lnTo>
                <a:lnTo>
                  <a:pt x="3829" y="2293"/>
                </a:lnTo>
                <a:lnTo>
                  <a:pt x="3818" y="2291"/>
                </a:lnTo>
                <a:lnTo>
                  <a:pt x="3808" y="2291"/>
                </a:lnTo>
                <a:lnTo>
                  <a:pt x="3798" y="2291"/>
                </a:lnTo>
                <a:lnTo>
                  <a:pt x="3789" y="2291"/>
                </a:lnTo>
                <a:lnTo>
                  <a:pt x="3780" y="2293"/>
                </a:lnTo>
                <a:lnTo>
                  <a:pt x="3770" y="2296"/>
                </a:lnTo>
                <a:lnTo>
                  <a:pt x="3758" y="2301"/>
                </a:lnTo>
                <a:lnTo>
                  <a:pt x="3755" y="2301"/>
                </a:lnTo>
                <a:lnTo>
                  <a:pt x="3753" y="2303"/>
                </a:lnTo>
                <a:lnTo>
                  <a:pt x="3750" y="2303"/>
                </a:lnTo>
                <a:lnTo>
                  <a:pt x="3748" y="2305"/>
                </a:lnTo>
                <a:lnTo>
                  <a:pt x="3744" y="2305"/>
                </a:lnTo>
                <a:lnTo>
                  <a:pt x="3743" y="2305"/>
                </a:lnTo>
                <a:lnTo>
                  <a:pt x="3739" y="2307"/>
                </a:lnTo>
                <a:lnTo>
                  <a:pt x="3738" y="2307"/>
                </a:lnTo>
                <a:lnTo>
                  <a:pt x="3719" y="2324"/>
                </a:lnTo>
                <a:lnTo>
                  <a:pt x="3700" y="2338"/>
                </a:lnTo>
                <a:lnTo>
                  <a:pt x="3689" y="2343"/>
                </a:lnTo>
                <a:lnTo>
                  <a:pt x="3681" y="2346"/>
                </a:lnTo>
                <a:lnTo>
                  <a:pt x="3671" y="2350"/>
                </a:lnTo>
                <a:lnTo>
                  <a:pt x="3662" y="2352"/>
                </a:lnTo>
                <a:lnTo>
                  <a:pt x="3653" y="2352"/>
                </a:lnTo>
                <a:lnTo>
                  <a:pt x="3643" y="2350"/>
                </a:lnTo>
                <a:lnTo>
                  <a:pt x="3635" y="2348"/>
                </a:lnTo>
                <a:lnTo>
                  <a:pt x="3626" y="2345"/>
                </a:lnTo>
                <a:lnTo>
                  <a:pt x="3617" y="2338"/>
                </a:lnTo>
                <a:lnTo>
                  <a:pt x="3609" y="2331"/>
                </a:lnTo>
                <a:lnTo>
                  <a:pt x="3600" y="2322"/>
                </a:lnTo>
                <a:lnTo>
                  <a:pt x="3593" y="2310"/>
                </a:lnTo>
                <a:lnTo>
                  <a:pt x="3588" y="2312"/>
                </a:lnTo>
                <a:lnTo>
                  <a:pt x="3583" y="2312"/>
                </a:lnTo>
                <a:lnTo>
                  <a:pt x="3578" y="2313"/>
                </a:lnTo>
                <a:lnTo>
                  <a:pt x="3571" y="2315"/>
                </a:lnTo>
                <a:lnTo>
                  <a:pt x="3566" y="2317"/>
                </a:lnTo>
                <a:lnTo>
                  <a:pt x="3559" y="2319"/>
                </a:lnTo>
                <a:lnTo>
                  <a:pt x="3554" y="2320"/>
                </a:lnTo>
                <a:lnTo>
                  <a:pt x="3549" y="2320"/>
                </a:lnTo>
                <a:lnTo>
                  <a:pt x="3544" y="2319"/>
                </a:lnTo>
                <a:lnTo>
                  <a:pt x="3537" y="2315"/>
                </a:lnTo>
                <a:lnTo>
                  <a:pt x="3530" y="2312"/>
                </a:lnTo>
                <a:lnTo>
                  <a:pt x="3523" y="2307"/>
                </a:lnTo>
                <a:lnTo>
                  <a:pt x="3516" y="2303"/>
                </a:lnTo>
                <a:lnTo>
                  <a:pt x="3509" y="2300"/>
                </a:lnTo>
                <a:lnTo>
                  <a:pt x="3502" y="2294"/>
                </a:lnTo>
                <a:lnTo>
                  <a:pt x="3495" y="2293"/>
                </a:lnTo>
                <a:lnTo>
                  <a:pt x="3487" y="2294"/>
                </a:lnTo>
                <a:lnTo>
                  <a:pt x="3478" y="2296"/>
                </a:lnTo>
                <a:lnTo>
                  <a:pt x="3471" y="2298"/>
                </a:lnTo>
                <a:lnTo>
                  <a:pt x="3463" y="2300"/>
                </a:lnTo>
                <a:lnTo>
                  <a:pt x="3454" y="2303"/>
                </a:lnTo>
                <a:lnTo>
                  <a:pt x="3444" y="2305"/>
                </a:lnTo>
                <a:lnTo>
                  <a:pt x="3432" y="2308"/>
                </a:lnTo>
                <a:lnTo>
                  <a:pt x="3418" y="2310"/>
                </a:lnTo>
                <a:lnTo>
                  <a:pt x="3410" y="2310"/>
                </a:lnTo>
                <a:lnTo>
                  <a:pt x="3399" y="2308"/>
                </a:lnTo>
                <a:lnTo>
                  <a:pt x="3387" y="2307"/>
                </a:lnTo>
                <a:lnTo>
                  <a:pt x="3375" y="2303"/>
                </a:lnTo>
                <a:lnTo>
                  <a:pt x="3365" y="2300"/>
                </a:lnTo>
                <a:lnTo>
                  <a:pt x="3355" y="2296"/>
                </a:lnTo>
                <a:lnTo>
                  <a:pt x="3346" y="2291"/>
                </a:lnTo>
                <a:lnTo>
                  <a:pt x="3339" y="2287"/>
                </a:lnTo>
                <a:lnTo>
                  <a:pt x="3322" y="2289"/>
                </a:lnTo>
                <a:lnTo>
                  <a:pt x="3305" y="2293"/>
                </a:lnTo>
                <a:lnTo>
                  <a:pt x="3289" y="2294"/>
                </a:lnTo>
                <a:lnTo>
                  <a:pt x="3272" y="2298"/>
                </a:lnTo>
                <a:lnTo>
                  <a:pt x="3255" y="2301"/>
                </a:lnTo>
                <a:lnTo>
                  <a:pt x="3238" y="2303"/>
                </a:lnTo>
                <a:lnTo>
                  <a:pt x="3221" y="2305"/>
                </a:lnTo>
                <a:lnTo>
                  <a:pt x="3204" y="2303"/>
                </a:lnTo>
                <a:lnTo>
                  <a:pt x="3197" y="2308"/>
                </a:lnTo>
                <a:lnTo>
                  <a:pt x="3188" y="2310"/>
                </a:lnTo>
                <a:lnTo>
                  <a:pt x="3181" y="2312"/>
                </a:lnTo>
                <a:lnTo>
                  <a:pt x="3173" y="2312"/>
                </a:lnTo>
                <a:lnTo>
                  <a:pt x="3157" y="2312"/>
                </a:lnTo>
                <a:lnTo>
                  <a:pt x="3140" y="2308"/>
                </a:lnTo>
                <a:lnTo>
                  <a:pt x="3123" y="2305"/>
                </a:lnTo>
                <a:lnTo>
                  <a:pt x="3106" y="2301"/>
                </a:lnTo>
                <a:lnTo>
                  <a:pt x="3090" y="2298"/>
                </a:lnTo>
                <a:lnTo>
                  <a:pt x="3075" y="2296"/>
                </a:lnTo>
                <a:lnTo>
                  <a:pt x="3061" y="2307"/>
                </a:lnTo>
                <a:lnTo>
                  <a:pt x="3047" y="2313"/>
                </a:lnTo>
                <a:lnTo>
                  <a:pt x="3035" y="2319"/>
                </a:lnTo>
                <a:lnTo>
                  <a:pt x="3023" y="2320"/>
                </a:lnTo>
                <a:lnTo>
                  <a:pt x="3010" y="2322"/>
                </a:lnTo>
                <a:lnTo>
                  <a:pt x="2996" y="2322"/>
                </a:lnTo>
                <a:lnTo>
                  <a:pt x="2980" y="2322"/>
                </a:lnTo>
                <a:lnTo>
                  <a:pt x="2965" y="2322"/>
                </a:lnTo>
                <a:lnTo>
                  <a:pt x="2951" y="2324"/>
                </a:lnTo>
                <a:lnTo>
                  <a:pt x="2937" y="2327"/>
                </a:lnTo>
                <a:lnTo>
                  <a:pt x="2924" y="2331"/>
                </a:lnTo>
                <a:lnTo>
                  <a:pt x="2910" y="2333"/>
                </a:lnTo>
                <a:lnTo>
                  <a:pt x="2896" y="2334"/>
                </a:lnTo>
                <a:lnTo>
                  <a:pt x="2882" y="2336"/>
                </a:lnTo>
                <a:lnTo>
                  <a:pt x="2869" y="2334"/>
                </a:lnTo>
                <a:lnTo>
                  <a:pt x="2857" y="2333"/>
                </a:lnTo>
                <a:lnTo>
                  <a:pt x="2838" y="2333"/>
                </a:lnTo>
                <a:lnTo>
                  <a:pt x="2822" y="2334"/>
                </a:lnTo>
                <a:lnTo>
                  <a:pt x="2809" y="2336"/>
                </a:lnTo>
                <a:lnTo>
                  <a:pt x="2797" y="2341"/>
                </a:lnTo>
                <a:lnTo>
                  <a:pt x="2786" y="2345"/>
                </a:lnTo>
                <a:lnTo>
                  <a:pt x="2778" y="2350"/>
                </a:lnTo>
                <a:lnTo>
                  <a:pt x="2771" y="2357"/>
                </a:lnTo>
                <a:lnTo>
                  <a:pt x="2764" y="2366"/>
                </a:lnTo>
                <a:lnTo>
                  <a:pt x="2750" y="2383"/>
                </a:lnTo>
                <a:lnTo>
                  <a:pt x="2738" y="2404"/>
                </a:lnTo>
                <a:lnTo>
                  <a:pt x="2726" y="2426"/>
                </a:lnTo>
                <a:lnTo>
                  <a:pt x="2711" y="2454"/>
                </a:lnTo>
                <a:lnTo>
                  <a:pt x="2697" y="2464"/>
                </a:lnTo>
                <a:lnTo>
                  <a:pt x="2683" y="2473"/>
                </a:lnTo>
                <a:lnTo>
                  <a:pt x="2670" y="2480"/>
                </a:lnTo>
                <a:lnTo>
                  <a:pt x="2656" y="2487"/>
                </a:lnTo>
                <a:lnTo>
                  <a:pt x="2640" y="2492"/>
                </a:lnTo>
                <a:lnTo>
                  <a:pt x="2625" y="2497"/>
                </a:lnTo>
                <a:lnTo>
                  <a:pt x="2611" y="2504"/>
                </a:lnTo>
                <a:lnTo>
                  <a:pt x="2596" y="2510"/>
                </a:lnTo>
                <a:lnTo>
                  <a:pt x="2591" y="2523"/>
                </a:lnTo>
                <a:lnTo>
                  <a:pt x="2584" y="2536"/>
                </a:lnTo>
                <a:lnTo>
                  <a:pt x="2579" y="2544"/>
                </a:lnTo>
                <a:lnTo>
                  <a:pt x="2572" y="2551"/>
                </a:lnTo>
                <a:lnTo>
                  <a:pt x="2565" y="2558"/>
                </a:lnTo>
                <a:lnTo>
                  <a:pt x="2556" y="2563"/>
                </a:lnTo>
                <a:lnTo>
                  <a:pt x="2544" y="2569"/>
                </a:lnTo>
                <a:lnTo>
                  <a:pt x="2532" y="2572"/>
                </a:lnTo>
                <a:lnTo>
                  <a:pt x="2522" y="2579"/>
                </a:lnTo>
                <a:lnTo>
                  <a:pt x="2515" y="2584"/>
                </a:lnTo>
                <a:lnTo>
                  <a:pt x="2508" y="2589"/>
                </a:lnTo>
                <a:lnTo>
                  <a:pt x="2503" y="2591"/>
                </a:lnTo>
                <a:lnTo>
                  <a:pt x="2496" y="2593"/>
                </a:lnTo>
                <a:lnTo>
                  <a:pt x="2489" y="2591"/>
                </a:lnTo>
                <a:lnTo>
                  <a:pt x="2481" y="2588"/>
                </a:lnTo>
                <a:lnTo>
                  <a:pt x="2472" y="2583"/>
                </a:lnTo>
                <a:lnTo>
                  <a:pt x="2460" y="2583"/>
                </a:lnTo>
                <a:lnTo>
                  <a:pt x="2448" y="2583"/>
                </a:lnTo>
                <a:lnTo>
                  <a:pt x="2438" y="2583"/>
                </a:lnTo>
                <a:lnTo>
                  <a:pt x="2426" y="2583"/>
                </a:lnTo>
                <a:lnTo>
                  <a:pt x="2415" y="2583"/>
                </a:lnTo>
                <a:lnTo>
                  <a:pt x="2405" y="2581"/>
                </a:lnTo>
                <a:lnTo>
                  <a:pt x="2393" y="2577"/>
                </a:lnTo>
                <a:lnTo>
                  <a:pt x="2383" y="2572"/>
                </a:lnTo>
                <a:lnTo>
                  <a:pt x="2367" y="2574"/>
                </a:lnTo>
                <a:lnTo>
                  <a:pt x="2350" y="2577"/>
                </a:lnTo>
                <a:lnTo>
                  <a:pt x="2331" y="2581"/>
                </a:lnTo>
                <a:lnTo>
                  <a:pt x="2314" y="2588"/>
                </a:lnTo>
                <a:lnTo>
                  <a:pt x="2295" y="2595"/>
                </a:lnTo>
                <a:lnTo>
                  <a:pt x="2278" y="2603"/>
                </a:lnTo>
                <a:lnTo>
                  <a:pt x="2263" y="2612"/>
                </a:lnTo>
                <a:lnTo>
                  <a:pt x="2251" y="2621"/>
                </a:lnTo>
                <a:lnTo>
                  <a:pt x="2230" y="2621"/>
                </a:lnTo>
                <a:lnTo>
                  <a:pt x="2211" y="2622"/>
                </a:lnTo>
                <a:lnTo>
                  <a:pt x="2196" y="2624"/>
                </a:lnTo>
                <a:lnTo>
                  <a:pt x="2180" y="2628"/>
                </a:lnTo>
                <a:lnTo>
                  <a:pt x="2166" y="2631"/>
                </a:lnTo>
                <a:lnTo>
                  <a:pt x="2151" y="2638"/>
                </a:lnTo>
                <a:lnTo>
                  <a:pt x="2136" y="2648"/>
                </a:lnTo>
                <a:lnTo>
                  <a:pt x="2120" y="2661"/>
                </a:lnTo>
                <a:lnTo>
                  <a:pt x="2098" y="2669"/>
                </a:lnTo>
                <a:lnTo>
                  <a:pt x="2081" y="2680"/>
                </a:lnTo>
                <a:lnTo>
                  <a:pt x="2067" y="2694"/>
                </a:lnTo>
                <a:lnTo>
                  <a:pt x="2055" y="2707"/>
                </a:lnTo>
                <a:lnTo>
                  <a:pt x="2045" y="2723"/>
                </a:lnTo>
                <a:lnTo>
                  <a:pt x="2034" y="2740"/>
                </a:lnTo>
                <a:lnTo>
                  <a:pt x="2026" y="2761"/>
                </a:lnTo>
                <a:lnTo>
                  <a:pt x="2017" y="2784"/>
                </a:lnTo>
                <a:lnTo>
                  <a:pt x="2015" y="2794"/>
                </a:lnTo>
                <a:lnTo>
                  <a:pt x="2015" y="2801"/>
                </a:lnTo>
                <a:lnTo>
                  <a:pt x="2014" y="2808"/>
                </a:lnTo>
                <a:lnTo>
                  <a:pt x="2012" y="2813"/>
                </a:lnTo>
                <a:lnTo>
                  <a:pt x="2012" y="2819"/>
                </a:lnTo>
                <a:lnTo>
                  <a:pt x="2010" y="2822"/>
                </a:lnTo>
                <a:lnTo>
                  <a:pt x="2009" y="2827"/>
                </a:lnTo>
                <a:lnTo>
                  <a:pt x="2007" y="2832"/>
                </a:lnTo>
                <a:lnTo>
                  <a:pt x="1993" y="2843"/>
                </a:lnTo>
                <a:lnTo>
                  <a:pt x="1981" y="2852"/>
                </a:lnTo>
                <a:lnTo>
                  <a:pt x="1971" y="2857"/>
                </a:lnTo>
                <a:lnTo>
                  <a:pt x="1964" y="2864"/>
                </a:lnTo>
                <a:lnTo>
                  <a:pt x="1959" y="2872"/>
                </a:lnTo>
                <a:lnTo>
                  <a:pt x="1955" y="2883"/>
                </a:lnTo>
                <a:lnTo>
                  <a:pt x="1954" y="2897"/>
                </a:lnTo>
                <a:lnTo>
                  <a:pt x="1950" y="2914"/>
                </a:lnTo>
                <a:lnTo>
                  <a:pt x="1952" y="2924"/>
                </a:lnTo>
                <a:lnTo>
                  <a:pt x="1952" y="2938"/>
                </a:lnTo>
                <a:lnTo>
                  <a:pt x="1954" y="2954"/>
                </a:lnTo>
                <a:lnTo>
                  <a:pt x="1954" y="2970"/>
                </a:lnTo>
                <a:lnTo>
                  <a:pt x="1952" y="2985"/>
                </a:lnTo>
                <a:lnTo>
                  <a:pt x="1948" y="2996"/>
                </a:lnTo>
                <a:lnTo>
                  <a:pt x="1945" y="3001"/>
                </a:lnTo>
                <a:lnTo>
                  <a:pt x="1942" y="3004"/>
                </a:lnTo>
                <a:lnTo>
                  <a:pt x="1936" y="3008"/>
                </a:lnTo>
                <a:lnTo>
                  <a:pt x="1930" y="3008"/>
                </a:lnTo>
                <a:lnTo>
                  <a:pt x="1926" y="3004"/>
                </a:lnTo>
                <a:lnTo>
                  <a:pt x="1924" y="3001"/>
                </a:lnTo>
                <a:lnTo>
                  <a:pt x="1921" y="2996"/>
                </a:lnTo>
                <a:lnTo>
                  <a:pt x="1918" y="2990"/>
                </a:lnTo>
                <a:lnTo>
                  <a:pt x="1912" y="2984"/>
                </a:lnTo>
                <a:lnTo>
                  <a:pt x="1909" y="2978"/>
                </a:lnTo>
                <a:lnTo>
                  <a:pt x="1906" y="2973"/>
                </a:lnTo>
                <a:lnTo>
                  <a:pt x="1902" y="2968"/>
                </a:lnTo>
                <a:lnTo>
                  <a:pt x="1902" y="2963"/>
                </a:lnTo>
                <a:lnTo>
                  <a:pt x="1900" y="2956"/>
                </a:lnTo>
                <a:lnTo>
                  <a:pt x="1900" y="2949"/>
                </a:lnTo>
                <a:lnTo>
                  <a:pt x="1900" y="2940"/>
                </a:lnTo>
                <a:lnTo>
                  <a:pt x="1900" y="2931"/>
                </a:lnTo>
                <a:lnTo>
                  <a:pt x="1900" y="2924"/>
                </a:lnTo>
                <a:lnTo>
                  <a:pt x="1899" y="2921"/>
                </a:lnTo>
                <a:lnTo>
                  <a:pt x="1899" y="2919"/>
                </a:lnTo>
                <a:lnTo>
                  <a:pt x="1895" y="2921"/>
                </a:lnTo>
                <a:lnTo>
                  <a:pt x="1892" y="2924"/>
                </a:lnTo>
                <a:lnTo>
                  <a:pt x="1887" y="2928"/>
                </a:lnTo>
                <a:lnTo>
                  <a:pt x="1880" y="2933"/>
                </a:lnTo>
                <a:lnTo>
                  <a:pt x="1873" y="2937"/>
                </a:lnTo>
                <a:lnTo>
                  <a:pt x="1866" y="2942"/>
                </a:lnTo>
                <a:lnTo>
                  <a:pt x="1861" y="2949"/>
                </a:lnTo>
                <a:lnTo>
                  <a:pt x="1856" y="2954"/>
                </a:lnTo>
                <a:lnTo>
                  <a:pt x="1857" y="2964"/>
                </a:lnTo>
                <a:lnTo>
                  <a:pt x="1859" y="2973"/>
                </a:lnTo>
                <a:lnTo>
                  <a:pt x="1863" y="2980"/>
                </a:lnTo>
                <a:lnTo>
                  <a:pt x="1864" y="2985"/>
                </a:lnTo>
                <a:lnTo>
                  <a:pt x="1864" y="2992"/>
                </a:lnTo>
                <a:lnTo>
                  <a:pt x="1863" y="2997"/>
                </a:lnTo>
                <a:lnTo>
                  <a:pt x="1859" y="3003"/>
                </a:lnTo>
                <a:lnTo>
                  <a:pt x="1852" y="3010"/>
                </a:lnTo>
                <a:lnTo>
                  <a:pt x="1852" y="3022"/>
                </a:lnTo>
                <a:lnTo>
                  <a:pt x="1854" y="3030"/>
                </a:lnTo>
                <a:lnTo>
                  <a:pt x="1854" y="3039"/>
                </a:lnTo>
                <a:lnTo>
                  <a:pt x="1854" y="3044"/>
                </a:lnTo>
                <a:lnTo>
                  <a:pt x="1852" y="3049"/>
                </a:lnTo>
                <a:lnTo>
                  <a:pt x="1849" y="3055"/>
                </a:lnTo>
                <a:lnTo>
                  <a:pt x="1842" y="3060"/>
                </a:lnTo>
                <a:lnTo>
                  <a:pt x="1830" y="3067"/>
                </a:lnTo>
                <a:lnTo>
                  <a:pt x="1827" y="3067"/>
                </a:lnTo>
                <a:lnTo>
                  <a:pt x="1821" y="3067"/>
                </a:lnTo>
                <a:lnTo>
                  <a:pt x="1816" y="3067"/>
                </a:lnTo>
                <a:lnTo>
                  <a:pt x="1811" y="3067"/>
                </a:lnTo>
                <a:lnTo>
                  <a:pt x="1808" y="3067"/>
                </a:lnTo>
                <a:lnTo>
                  <a:pt x="1802" y="3067"/>
                </a:lnTo>
                <a:lnTo>
                  <a:pt x="1797" y="3067"/>
                </a:lnTo>
                <a:lnTo>
                  <a:pt x="1792" y="3067"/>
                </a:lnTo>
                <a:lnTo>
                  <a:pt x="1790" y="3069"/>
                </a:lnTo>
                <a:lnTo>
                  <a:pt x="1789" y="3070"/>
                </a:lnTo>
                <a:lnTo>
                  <a:pt x="1789" y="3072"/>
                </a:lnTo>
                <a:lnTo>
                  <a:pt x="1787" y="3074"/>
                </a:lnTo>
                <a:lnTo>
                  <a:pt x="1785" y="3077"/>
                </a:lnTo>
                <a:lnTo>
                  <a:pt x="1784" y="3079"/>
                </a:lnTo>
                <a:lnTo>
                  <a:pt x="1782" y="3081"/>
                </a:lnTo>
                <a:lnTo>
                  <a:pt x="1780" y="3082"/>
                </a:lnTo>
                <a:lnTo>
                  <a:pt x="1770" y="3084"/>
                </a:lnTo>
                <a:lnTo>
                  <a:pt x="1760" y="3084"/>
                </a:lnTo>
                <a:lnTo>
                  <a:pt x="1753" y="3086"/>
                </a:lnTo>
                <a:lnTo>
                  <a:pt x="1748" y="3089"/>
                </a:lnTo>
                <a:lnTo>
                  <a:pt x="1742" y="3093"/>
                </a:lnTo>
                <a:lnTo>
                  <a:pt x="1736" y="3098"/>
                </a:lnTo>
                <a:lnTo>
                  <a:pt x="1730" y="3105"/>
                </a:lnTo>
                <a:lnTo>
                  <a:pt x="1723" y="3114"/>
                </a:lnTo>
                <a:lnTo>
                  <a:pt x="1715" y="3115"/>
                </a:lnTo>
                <a:lnTo>
                  <a:pt x="1706" y="3117"/>
                </a:lnTo>
                <a:lnTo>
                  <a:pt x="1699" y="3117"/>
                </a:lnTo>
                <a:lnTo>
                  <a:pt x="1693" y="3115"/>
                </a:lnTo>
                <a:lnTo>
                  <a:pt x="1681" y="3112"/>
                </a:lnTo>
                <a:lnTo>
                  <a:pt x="1672" y="3103"/>
                </a:lnTo>
                <a:lnTo>
                  <a:pt x="1663" y="3093"/>
                </a:lnTo>
                <a:lnTo>
                  <a:pt x="1657" y="3081"/>
                </a:lnTo>
                <a:lnTo>
                  <a:pt x="1648" y="3067"/>
                </a:lnTo>
                <a:lnTo>
                  <a:pt x="1639" y="3051"/>
                </a:lnTo>
                <a:lnTo>
                  <a:pt x="1638" y="3051"/>
                </a:lnTo>
                <a:lnTo>
                  <a:pt x="1636" y="3051"/>
                </a:lnTo>
                <a:lnTo>
                  <a:pt x="1634" y="3051"/>
                </a:lnTo>
                <a:lnTo>
                  <a:pt x="1632" y="3051"/>
                </a:lnTo>
                <a:lnTo>
                  <a:pt x="1624" y="3056"/>
                </a:lnTo>
                <a:lnTo>
                  <a:pt x="1614" y="3058"/>
                </a:lnTo>
                <a:lnTo>
                  <a:pt x="1603" y="3058"/>
                </a:lnTo>
                <a:lnTo>
                  <a:pt x="1593" y="3056"/>
                </a:lnTo>
                <a:lnTo>
                  <a:pt x="1583" y="3053"/>
                </a:lnTo>
                <a:lnTo>
                  <a:pt x="1572" y="3051"/>
                </a:lnTo>
                <a:lnTo>
                  <a:pt x="1560" y="3048"/>
                </a:lnTo>
                <a:lnTo>
                  <a:pt x="1552" y="3046"/>
                </a:lnTo>
                <a:lnTo>
                  <a:pt x="1547" y="3041"/>
                </a:lnTo>
                <a:lnTo>
                  <a:pt x="1543" y="3036"/>
                </a:lnTo>
                <a:lnTo>
                  <a:pt x="1540" y="3030"/>
                </a:lnTo>
                <a:lnTo>
                  <a:pt x="1535" y="3029"/>
                </a:lnTo>
                <a:lnTo>
                  <a:pt x="1531" y="3025"/>
                </a:lnTo>
                <a:lnTo>
                  <a:pt x="1526" y="3023"/>
                </a:lnTo>
                <a:lnTo>
                  <a:pt x="1519" y="3022"/>
                </a:lnTo>
                <a:lnTo>
                  <a:pt x="1512" y="3020"/>
                </a:lnTo>
                <a:lnTo>
                  <a:pt x="1509" y="3013"/>
                </a:lnTo>
                <a:lnTo>
                  <a:pt x="1505" y="3008"/>
                </a:lnTo>
                <a:lnTo>
                  <a:pt x="1502" y="3003"/>
                </a:lnTo>
                <a:lnTo>
                  <a:pt x="1499" y="2996"/>
                </a:lnTo>
                <a:lnTo>
                  <a:pt x="1495" y="2990"/>
                </a:lnTo>
                <a:lnTo>
                  <a:pt x="1492" y="2984"/>
                </a:lnTo>
                <a:lnTo>
                  <a:pt x="1488" y="2977"/>
                </a:lnTo>
                <a:lnTo>
                  <a:pt x="1487" y="2970"/>
                </a:lnTo>
                <a:lnTo>
                  <a:pt x="1478" y="2963"/>
                </a:lnTo>
                <a:lnTo>
                  <a:pt x="1471" y="2957"/>
                </a:lnTo>
                <a:lnTo>
                  <a:pt x="1464" y="2951"/>
                </a:lnTo>
                <a:lnTo>
                  <a:pt x="1456" y="2942"/>
                </a:lnTo>
                <a:lnTo>
                  <a:pt x="1449" y="2935"/>
                </a:lnTo>
                <a:lnTo>
                  <a:pt x="1442" y="2928"/>
                </a:lnTo>
                <a:lnTo>
                  <a:pt x="1435" y="2919"/>
                </a:lnTo>
                <a:lnTo>
                  <a:pt x="1430" y="2912"/>
                </a:lnTo>
                <a:lnTo>
                  <a:pt x="1418" y="2916"/>
                </a:lnTo>
                <a:lnTo>
                  <a:pt x="1408" y="2918"/>
                </a:lnTo>
                <a:lnTo>
                  <a:pt x="1396" y="2921"/>
                </a:lnTo>
                <a:lnTo>
                  <a:pt x="1385" y="2921"/>
                </a:lnTo>
                <a:lnTo>
                  <a:pt x="1375" y="2921"/>
                </a:lnTo>
                <a:lnTo>
                  <a:pt x="1365" y="2919"/>
                </a:lnTo>
                <a:lnTo>
                  <a:pt x="1354" y="2916"/>
                </a:lnTo>
                <a:lnTo>
                  <a:pt x="1344" y="2911"/>
                </a:lnTo>
                <a:lnTo>
                  <a:pt x="1335" y="2909"/>
                </a:lnTo>
                <a:lnTo>
                  <a:pt x="1327" y="2909"/>
                </a:lnTo>
                <a:lnTo>
                  <a:pt x="1318" y="2907"/>
                </a:lnTo>
                <a:lnTo>
                  <a:pt x="1310" y="2907"/>
                </a:lnTo>
                <a:lnTo>
                  <a:pt x="1303" y="2905"/>
                </a:lnTo>
                <a:lnTo>
                  <a:pt x="1296" y="2902"/>
                </a:lnTo>
                <a:lnTo>
                  <a:pt x="1289" y="2897"/>
                </a:lnTo>
                <a:lnTo>
                  <a:pt x="1282" y="2888"/>
                </a:lnTo>
                <a:lnTo>
                  <a:pt x="1279" y="2874"/>
                </a:lnTo>
                <a:lnTo>
                  <a:pt x="1275" y="2860"/>
                </a:lnTo>
                <a:lnTo>
                  <a:pt x="1272" y="2848"/>
                </a:lnTo>
                <a:lnTo>
                  <a:pt x="1268" y="2834"/>
                </a:lnTo>
                <a:lnTo>
                  <a:pt x="1263" y="2822"/>
                </a:lnTo>
                <a:lnTo>
                  <a:pt x="1260" y="2808"/>
                </a:lnTo>
                <a:lnTo>
                  <a:pt x="1255" y="2796"/>
                </a:lnTo>
                <a:lnTo>
                  <a:pt x="1250" y="2784"/>
                </a:lnTo>
                <a:lnTo>
                  <a:pt x="1241" y="2779"/>
                </a:lnTo>
                <a:lnTo>
                  <a:pt x="1234" y="2775"/>
                </a:lnTo>
                <a:lnTo>
                  <a:pt x="1227" y="2772"/>
                </a:lnTo>
                <a:lnTo>
                  <a:pt x="1219" y="2768"/>
                </a:lnTo>
                <a:lnTo>
                  <a:pt x="1212" y="2765"/>
                </a:lnTo>
                <a:lnTo>
                  <a:pt x="1205" y="2761"/>
                </a:lnTo>
                <a:lnTo>
                  <a:pt x="1198" y="2756"/>
                </a:lnTo>
                <a:lnTo>
                  <a:pt x="1191" y="2753"/>
                </a:lnTo>
                <a:lnTo>
                  <a:pt x="1191" y="2735"/>
                </a:lnTo>
                <a:lnTo>
                  <a:pt x="1191" y="2721"/>
                </a:lnTo>
                <a:lnTo>
                  <a:pt x="1190" y="2713"/>
                </a:lnTo>
                <a:lnTo>
                  <a:pt x="1186" y="2706"/>
                </a:lnTo>
                <a:lnTo>
                  <a:pt x="1181" y="2699"/>
                </a:lnTo>
                <a:lnTo>
                  <a:pt x="1174" y="2690"/>
                </a:lnTo>
                <a:lnTo>
                  <a:pt x="1165" y="2681"/>
                </a:lnTo>
                <a:lnTo>
                  <a:pt x="1152" y="2671"/>
                </a:lnTo>
                <a:lnTo>
                  <a:pt x="1147" y="2659"/>
                </a:lnTo>
                <a:lnTo>
                  <a:pt x="1141" y="2648"/>
                </a:lnTo>
                <a:lnTo>
                  <a:pt x="1136" y="2636"/>
                </a:lnTo>
                <a:lnTo>
                  <a:pt x="1131" y="2626"/>
                </a:lnTo>
                <a:lnTo>
                  <a:pt x="1126" y="2614"/>
                </a:lnTo>
                <a:lnTo>
                  <a:pt x="1121" y="2602"/>
                </a:lnTo>
                <a:lnTo>
                  <a:pt x="1114" y="2589"/>
                </a:lnTo>
                <a:lnTo>
                  <a:pt x="1105" y="2579"/>
                </a:lnTo>
                <a:lnTo>
                  <a:pt x="1086" y="2560"/>
                </a:lnTo>
                <a:lnTo>
                  <a:pt x="1071" y="2546"/>
                </a:lnTo>
                <a:lnTo>
                  <a:pt x="1061" y="2536"/>
                </a:lnTo>
                <a:lnTo>
                  <a:pt x="1056" y="2525"/>
                </a:lnTo>
                <a:lnTo>
                  <a:pt x="1054" y="2520"/>
                </a:lnTo>
                <a:lnTo>
                  <a:pt x="1056" y="2517"/>
                </a:lnTo>
                <a:lnTo>
                  <a:pt x="1057" y="2511"/>
                </a:lnTo>
                <a:lnTo>
                  <a:pt x="1061" y="2506"/>
                </a:lnTo>
                <a:lnTo>
                  <a:pt x="1071" y="2496"/>
                </a:lnTo>
                <a:lnTo>
                  <a:pt x="1088" y="2482"/>
                </a:lnTo>
                <a:lnTo>
                  <a:pt x="1090" y="2482"/>
                </a:lnTo>
                <a:lnTo>
                  <a:pt x="1092" y="2482"/>
                </a:lnTo>
                <a:lnTo>
                  <a:pt x="1093" y="2482"/>
                </a:lnTo>
                <a:lnTo>
                  <a:pt x="1095" y="2482"/>
                </a:lnTo>
                <a:lnTo>
                  <a:pt x="1097" y="2482"/>
                </a:lnTo>
                <a:lnTo>
                  <a:pt x="1098" y="2482"/>
                </a:lnTo>
                <a:lnTo>
                  <a:pt x="1102" y="2482"/>
                </a:lnTo>
                <a:lnTo>
                  <a:pt x="1104" y="2482"/>
                </a:lnTo>
                <a:lnTo>
                  <a:pt x="1109" y="2492"/>
                </a:lnTo>
                <a:lnTo>
                  <a:pt x="1112" y="2503"/>
                </a:lnTo>
                <a:lnTo>
                  <a:pt x="1114" y="2515"/>
                </a:lnTo>
                <a:lnTo>
                  <a:pt x="1117" y="2527"/>
                </a:lnTo>
                <a:lnTo>
                  <a:pt x="1121" y="2537"/>
                </a:lnTo>
                <a:lnTo>
                  <a:pt x="1126" y="2546"/>
                </a:lnTo>
                <a:lnTo>
                  <a:pt x="1131" y="2551"/>
                </a:lnTo>
                <a:lnTo>
                  <a:pt x="1135" y="2553"/>
                </a:lnTo>
                <a:lnTo>
                  <a:pt x="1140" y="2555"/>
                </a:lnTo>
                <a:lnTo>
                  <a:pt x="1147" y="2556"/>
                </a:lnTo>
                <a:lnTo>
                  <a:pt x="1148" y="2553"/>
                </a:lnTo>
                <a:lnTo>
                  <a:pt x="1150" y="2550"/>
                </a:lnTo>
                <a:lnTo>
                  <a:pt x="1152" y="2548"/>
                </a:lnTo>
                <a:lnTo>
                  <a:pt x="1153" y="2544"/>
                </a:lnTo>
                <a:lnTo>
                  <a:pt x="1155" y="2541"/>
                </a:lnTo>
                <a:lnTo>
                  <a:pt x="1157" y="2539"/>
                </a:lnTo>
                <a:lnTo>
                  <a:pt x="1157" y="2536"/>
                </a:lnTo>
                <a:lnTo>
                  <a:pt x="1159" y="2532"/>
                </a:lnTo>
                <a:lnTo>
                  <a:pt x="1153" y="2532"/>
                </a:lnTo>
                <a:lnTo>
                  <a:pt x="1148" y="2530"/>
                </a:lnTo>
                <a:lnTo>
                  <a:pt x="1145" y="2529"/>
                </a:lnTo>
                <a:lnTo>
                  <a:pt x="1141" y="2525"/>
                </a:lnTo>
                <a:lnTo>
                  <a:pt x="1136" y="2517"/>
                </a:lnTo>
                <a:lnTo>
                  <a:pt x="1131" y="2508"/>
                </a:lnTo>
                <a:lnTo>
                  <a:pt x="1129" y="2496"/>
                </a:lnTo>
                <a:lnTo>
                  <a:pt x="1129" y="2485"/>
                </a:lnTo>
                <a:lnTo>
                  <a:pt x="1131" y="2475"/>
                </a:lnTo>
                <a:lnTo>
                  <a:pt x="1136" y="2466"/>
                </a:lnTo>
                <a:lnTo>
                  <a:pt x="1124" y="2461"/>
                </a:lnTo>
                <a:lnTo>
                  <a:pt x="1116" y="2458"/>
                </a:lnTo>
                <a:lnTo>
                  <a:pt x="1107" y="2451"/>
                </a:lnTo>
                <a:lnTo>
                  <a:pt x="1100" y="2445"/>
                </a:lnTo>
                <a:lnTo>
                  <a:pt x="1093" y="2437"/>
                </a:lnTo>
                <a:lnTo>
                  <a:pt x="1086" y="2430"/>
                </a:lnTo>
                <a:lnTo>
                  <a:pt x="1080" y="2421"/>
                </a:lnTo>
                <a:lnTo>
                  <a:pt x="1071" y="2411"/>
                </a:lnTo>
                <a:lnTo>
                  <a:pt x="1068" y="2412"/>
                </a:lnTo>
                <a:lnTo>
                  <a:pt x="1064" y="2412"/>
                </a:lnTo>
                <a:lnTo>
                  <a:pt x="1061" y="2414"/>
                </a:lnTo>
                <a:lnTo>
                  <a:pt x="1056" y="2418"/>
                </a:lnTo>
                <a:lnTo>
                  <a:pt x="1050" y="2419"/>
                </a:lnTo>
                <a:lnTo>
                  <a:pt x="1045" y="2421"/>
                </a:lnTo>
                <a:lnTo>
                  <a:pt x="1042" y="2423"/>
                </a:lnTo>
                <a:lnTo>
                  <a:pt x="1038" y="2425"/>
                </a:lnTo>
                <a:lnTo>
                  <a:pt x="1033" y="2419"/>
                </a:lnTo>
                <a:lnTo>
                  <a:pt x="1028" y="2416"/>
                </a:lnTo>
                <a:lnTo>
                  <a:pt x="1026" y="2414"/>
                </a:lnTo>
                <a:lnTo>
                  <a:pt x="1023" y="2411"/>
                </a:lnTo>
                <a:lnTo>
                  <a:pt x="1021" y="2409"/>
                </a:lnTo>
                <a:lnTo>
                  <a:pt x="1020" y="2407"/>
                </a:lnTo>
                <a:lnTo>
                  <a:pt x="1018" y="2404"/>
                </a:lnTo>
                <a:lnTo>
                  <a:pt x="1014" y="2400"/>
                </a:lnTo>
                <a:lnTo>
                  <a:pt x="1002" y="2397"/>
                </a:lnTo>
                <a:lnTo>
                  <a:pt x="994" y="2392"/>
                </a:lnTo>
                <a:lnTo>
                  <a:pt x="990" y="2385"/>
                </a:lnTo>
                <a:lnTo>
                  <a:pt x="987" y="2376"/>
                </a:lnTo>
                <a:lnTo>
                  <a:pt x="987" y="2367"/>
                </a:lnTo>
                <a:lnTo>
                  <a:pt x="987" y="2355"/>
                </a:lnTo>
                <a:lnTo>
                  <a:pt x="987" y="2343"/>
                </a:lnTo>
                <a:lnTo>
                  <a:pt x="987" y="2331"/>
                </a:lnTo>
                <a:lnTo>
                  <a:pt x="983" y="2322"/>
                </a:lnTo>
                <a:lnTo>
                  <a:pt x="980" y="2313"/>
                </a:lnTo>
                <a:lnTo>
                  <a:pt x="977" y="2305"/>
                </a:lnTo>
                <a:lnTo>
                  <a:pt x="973" y="2296"/>
                </a:lnTo>
                <a:lnTo>
                  <a:pt x="970" y="2286"/>
                </a:lnTo>
                <a:lnTo>
                  <a:pt x="966" y="2277"/>
                </a:lnTo>
                <a:lnTo>
                  <a:pt x="963" y="2268"/>
                </a:lnTo>
                <a:lnTo>
                  <a:pt x="959" y="2260"/>
                </a:lnTo>
                <a:lnTo>
                  <a:pt x="973" y="2253"/>
                </a:lnTo>
                <a:lnTo>
                  <a:pt x="987" y="2247"/>
                </a:lnTo>
                <a:lnTo>
                  <a:pt x="1001" y="2241"/>
                </a:lnTo>
                <a:lnTo>
                  <a:pt x="1014" y="2235"/>
                </a:lnTo>
                <a:lnTo>
                  <a:pt x="1026" y="2228"/>
                </a:lnTo>
                <a:lnTo>
                  <a:pt x="1038" y="2221"/>
                </a:lnTo>
                <a:lnTo>
                  <a:pt x="1052" y="2213"/>
                </a:lnTo>
                <a:lnTo>
                  <a:pt x="1064" y="2204"/>
                </a:lnTo>
                <a:lnTo>
                  <a:pt x="1064" y="2195"/>
                </a:lnTo>
                <a:lnTo>
                  <a:pt x="1064" y="2188"/>
                </a:lnTo>
                <a:lnTo>
                  <a:pt x="1064" y="2182"/>
                </a:lnTo>
                <a:lnTo>
                  <a:pt x="1064" y="2175"/>
                </a:lnTo>
                <a:lnTo>
                  <a:pt x="1064" y="2168"/>
                </a:lnTo>
                <a:lnTo>
                  <a:pt x="1064" y="2161"/>
                </a:lnTo>
                <a:lnTo>
                  <a:pt x="1066" y="2152"/>
                </a:lnTo>
                <a:lnTo>
                  <a:pt x="1066" y="2145"/>
                </a:lnTo>
                <a:lnTo>
                  <a:pt x="1071" y="2140"/>
                </a:lnTo>
                <a:lnTo>
                  <a:pt x="1078" y="2133"/>
                </a:lnTo>
                <a:lnTo>
                  <a:pt x="1085" y="2126"/>
                </a:lnTo>
                <a:lnTo>
                  <a:pt x="1092" y="2119"/>
                </a:lnTo>
                <a:lnTo>
                  <a:pt x="1098" y="2112"/>
                </a:lnTo>
                <a:lnTo>
                  <a:pt x="1102" y="2105"/>
                </a:lnTo>
                <a:lnTo>
                  <a:pt x="1104" y="2100"/>
                </a:lnTo>
                <a:lnTo>
                  <a:pt x="1104" y="2096"/>
                </a:lnTo>
                <a:lnTo>
                  <a:pt x="1102" y="2091"/>
                </a:lnTo>
                <a:lnTo>
                  <a:pt x="1100" y="2088"/>
                </a:lnTo>
                <a:lnTo>
                  <a:pt x="1090" y="2088"/>
                </a:lnTo>
                <a:lnTo>
                  <a:pt x="1081" y="2091"/>
                </a:lnTo>
                <a:lnTo>
                  <a:pt x="1074" y="2096"/>
                </a:lnTo>
                <a:lnTo>
                  <a:pt x="1068" y="2102"/>
                </a:lnTo>
                <a:lnTo>
                  <a:pt x="1057" y="2119"/>
                </a:lnTo>
                <a:lnTo>
                  <a:pt x="1049" y="2138"/>
                </a:lnTo>
                <a:lnTo>
                  <a:pt x="1044" y="2159"/>
                </a:lnTo>
                <a:lnTo>
                  <a:pt x="1038" y="2178"/>
                </a:lnTo>
                <a:lnTo>
                  <a:pt x="1033" y="2195"/>
                </a:lnTo>
                <a:lnTo>
                  <a:pt x="1028" y="2209"/>
                </a:lnTo>
                <a:lnTo>
                  <a:pt x="1021" y="2209"/>
                </a:lnTo>
                <a:lnTo>
                  <a:pt x="1014" y="2208"/>
                </a:lnTo>
                <a:lnTo>
                  <a:pt x="1009" y="2204"/>
                </a:lnTo>
                <a:lnTo>
                  <a:pt x="1004" y="2201"/>
                </a:lnTo>
                <a:lnTo>
                  <a:pt x="997" y="2192"/>
                </a:lnTo>
                <a:lnTo>
                  <a:pt x="994" y="2182"/>
                </a:lnTo>
                <a:lnTo>
                  <a:pt x="990" y="2169"/>
                </a:lnTo>
                <a:lnTo>
                  <a:pt x="989" y="2155"/>
                </a:lnTo>
                <a:lnTo>
                  <a:pt x="989" y="2143"/>
                </a:lnTo>
                <a:lnTo>
                  <a:pt x="989" y="2129"/>
                </a:lnTo>
                <a:lnTo>
                  <a:pt x="983" y="2124"/>
                </a:lnTo>
                <a:lnTo>
                  <a:pt x="978" y="2119"/>
                </a:lnTo>
                <a:lnTo>
                  <a:pt x="975" y="2112"/>
                </a:lnTo>
                <a:lnTo>
                  <a:pt x="970" y="2105"/>
                </a:lnTo>
                <a:lnTo>
                  <a:pt x="966" y="2098"/>
                </a:lnTo>
                <a:lnTo>
                  <a:pt x="961" y="2093"/>
                </a:lnTo>
                <a:lnTo>
                  <a:pt x="958" y="2086"/>
                </a:lnTo>
                <a:lnTo>
                  <a:pt x="954" y="2079"/>
                </a:lnTo>
                <a:lnTo>
                  <a:pt x="929" y="2053"/>
                </a:lnTo>
                <a:lnTo>
                  <a:pt x="901" y="2027"/>
                </a:lnTo>
                <a:lnTo>
                  <a:pt x="874" y="2003"/>
                </a:lnTo>
                <a:lnTo>
                  <a:pt x="846" y="1978"/>
                </a:lnTo>
                <a:lnTo>
                  <a:pt x="819" y="1954"/>
                </a:lnTo>
                <a:lnTo>
                  <a:pt x="789" y="1932"/>
                </a:lnTo>
                <a:lnTo>
                  <a:pt x="760" y="1909"/>
                </a:lnTo>
                <a:lnTo>
                  <a:pt x="729" y="1888"/>
                </a:lnTo>
                <a:lnTo>
                  <a:pt x="707" y="1878"/>
                </a:lnTo>
                <a:lnTo>
                  <a:pt x="683" y="1867"/>
                </a:lnTo>
                <a:lnTo>
                  <a:pt x="662" y="1859"/>
                </a:lnTo>
                <a:lnTo>
                  <a:pt x="640" y="1846"/>
                </a:lnTo>
                <a:lnTo>
                  <a:pt x="621" y="1834"/>
                </a:lnTo>
                <a:lnTo>
                  <a:pt x="606" y="1819"/>
                </a:lnTo>
                <a:lnTo>
                  <a:pt x="599" y="1808"/>
                </a:lnTo>
                <a:lnTo>
                  <a:pt x="592" y="1800"/>
                </a:lnTo>
                <a:lnTo>
                  <a:pt x="587" y="1787"/>
                </a:lnTo>
                <a:lnTo>
                  <a:pt x="582" y="1775"/>
                </a:lnTo>
                <a:lnTo>
                  <a:pt x="570" y="1761"/>
                </a:lnTo>
                <a:lnTo>
                  <a:pt x="561" y="1749"/>
                </a:lnTo>
                <a:lnTo>
                  <a:pt x="556" y="1739"/>
                </a:lnTo>
                <a:lnTo>
                  <a:pt x="556" y="1730"/>
                </a:lnTo>
                <a:lnTo>
                  <a:pt x="558" y="1720"/>
                </a:lnTo>
                <a:lnTo>
                  <a:pt x="563" y="1709"/>
                </a:lnTo>
                <a:lnTo>
                  <a:pt x="570" y="1695"/>
                </a:lnTo>
                <a:lnTo>
                  <a:pt x="582" y="1680"/>
                </a:lnTo>
                <a:lnTo>
                  <a:pt x="582" y="1678"/>
                </a:lnTo>
                <a:lnTo>
                  <a:pt x="582" y="1676"/>
                </a:lnTo>
                <a:lnTo>
                  <a:pt x="582" y="1675"/>
                </a:lnTo>
                <a:lnTo>
                  <a:pt x="582" y="1673"/>
                </a:lnTo>
                <a:lnTo>
                  <a:pt x="582" y="1671"/>
                </a:lnTo>
                <a:lnTo>
                  <a:pt x="582" y="1669"/>
                </a:lnTo>
                <a:lnTo>
                  <a:pt x="582" y="1668"/>
                </a:lnTo>
                <a:lnTo>
                  <a:pt x="577" y="1668"/>
                </a:lnTo>
                <a:lnTo>
                  <a:pt x="570" y="1669"/>
                </a:lnTo>
                <a:lnTo>
                  <a:pt x="566" y="1671"/>
                </a:lnTo>
                <a:lnTo>
                  <a:pt x="561" y="1673"/>
                </a:lnTo>
                <a:lnTo>
                  <a:pt x="558" y="1675"/>
                </a:lnTo>
                <a:lnTo>
                  <a:pt x="552" y="1676"/>
                </a:lnTo>
                <a:lnTo>
                  <a:pt x="549" y="1678"/>
                </a:lnTo>
                <a:lnTo>
                  <a:pt x="544" y="1680"/>
                </a:lnTo>
                <a:lnTo>
                  <a:pt x="540" y="1675"/>
                </a:lnTo>
                <a:lnTo>
                  <a:pt x="539" y="1666"/>
                </a:lnTo>
                <a:lnTo>
                  <a:pt x="537" y="1659"/>
                </a:lnTo>
                <a:lnTo>
                  <a:pt x="535" y="1650"/>
                </a:lnTo>
                <a:lnTo>
                  <a:pt x="535" y="1640"/>
                </a:lnTo>
                <a:lnTo>
                  <a:pt x="535" y="1633"/>
                </a:lnTo>
                <a:lnTo>
                  <a:pt x="535" y="1624"/>
                </a:lnTo>
                <a:lnTo>
                  <a:pt x="535" y="1617"/>
                </a:lnTo>
                <a:lnTo>
                  <a:pt x="535" y="1616"/>
                </a:lnTo>
                <a:lnTo>
                  <a:pt x="534" y="1616"/>
                </a:lnTo>
                <a:lnTo>
                  <a:pt x="532" y="1614"/>
                </a:lnTo>
                <a:lnTo>
                  <a:pt x="528" y="1619"/>
                </a:lnTo>
                <a:lnTo>
                  <a:pt x="525" y="1624"/>
                </a:lnTo>
                <a:lnTo>
                  <a:pt x="523" y="1633"/>
                </a:lnTo>
                <a:lnTo>
                  <a:pt x="523" y="1640"/>
                </a:lnTo>
                <a:lnTo>
                  <a:pt x="525" y="1661"/>
                </a:lnTo>
                <a:lnTo>
                  <a:pt x="528" y="1682"/>
                </a:lnTo>
                <a:lnTo>
                  <a:pt x="532" y="1704"/>
                </a:lnTo>
                <a:lnTo>
                  <a:pt x="537" y="1725"/>
                </a:lnTo>
                <a:lnTo>
                  <a:pt x="539" y="1742"/>
                </a:lnTo>
                <a:lnTo>
                  <a:pt x="539" y="1756"/>
                </a:lnTo>
                <a:lnTo>
                  <a:pt x="532" y="1765"/>
                </a:lnTo>
                <a:lnTo>
                  <a:pt x="523" y="1772"/>
                </a:lnTo>
                <a:lnTo>
                  <a:pt x="515" y="1775"/>
                </a:lnTo>
                <a:lnTo>
                  <a:pt x="504" y="1775"/>
                </a:lnTo>
                <a:lnTo>
                  <a:pt x="494" y="1775"/>
                </a:lnTo>
                <a:lnTo>
                  <a:pt x="482" y="1774"/>
                </a:lnTo>
                <a:lnTo>
                  <a:pt x="470" y="1770"/>
                </a:lnTo>
                <a:lnTo>
                  <a:pt x="458" y="1765"/>
                </a:lnTo>
                <a:lnTo>
                  <a:pt x="434" y="1756"/>
                </a:lnTo>
                <a:lnTo>
                  <a:pt x="408" y="1749"/>
                </a:lnTo>
                <a:lnTo>
                  <a:pt x="396" y="1748"/>
                </a:lnTo>
                <a:lnTo>
                  <a:pt x="386" y="1746"/>
                </a:lnTo>
                <a:lnTo>
                  <a:pt x="374" y="1748"/>
                </a:lnTo>
                <a:lnTo>
                  <a:pt x="364" y="1749"/>
                </a:lnTo>
                <a:lnTo>
                  <a:pt x="338" y="1746"/>
                </a:lnTo>
                <a:lnTo>
                  <a:pt x="314" y="1742"/>
                </a:lnTo>
                <a:lnTo>
                  <a:pt x="290" y="1739"/>
                </a:lnTo>
                <a:lnTo>
                  <a:pt x="267" y="1737"/>
                </a:lnTo>
                <a:lnTo>
                  <a:pt x="243" y="1735"/>
                </a:lnTo>
                <a:lnTo>
                  <a:pt x="221" y="1735"/>
                </a:lnTo>
                <a:lnTo>
                  <a:pt x="197" y="1739"/>
                </a:lnTo>
                <a:lnTo>
                  <a:pt x="173" y="1744"/>
                </a:lnTo>
                <a:lnTo>
                  <a:pt x="164" y="1749"/>
                </a:lnTo>
                <a:lnTo>
                  <a:pt x="156" y="1753"/>
                </a:lnTo>
                <a:lnTo>
                  <a:pt x="149" y="1758"/>
                </a:lnTo>
                <a:lnTo>
                  <a:pt x="142" y="1761"/>
                </a:lnTo>
                <a:lnTo>
                  <a:pt x="134" y="1767"/>
                </a:lnTo>
                <a:lnTo>
                  <a:pt x="127" y="1770"/>
                </a:lnTo>
                <a:lnTo>
                  <a:pt x="118" y="1774"/>
                </a:lnTo>
                <a:lnTo>
                  <a:pt x="111" y="1775"/>
                </a:lnTo>
                <a:lnTo>
                  <a:pt x="104" y="1767"/>
                </a:lnTo>
                <a:lnTo>
                  <a:pt x="99" y="1756"/>
                </a:lnTo>
                <a:lnTo>
                  <a:pt x="97" y="1748"/>
                </a:lnTo>
                <a:lnTo>
                  <a:pt x="96" y="1737"/>
                </a:lnTo>
                <a:lnTo>
                  <a:pt x="96" y="1727"/>
                </a:lnTo>
                <a:lnTo>
                  <a:pt x="96" y="1716"/>
                </a:lnTo>
                <a:lnTo>
                  <a:pt x="96" y="1704"/>
                </a:lnTo>
                <a:lnTo>
                  <a:pt x="96" y="1692"/>
                </a:lnTo>
                <a:lnTo>
                  <a:pt x="85" y="1671"/>
                </a:lnTo>
                <a:lnTo>
                  <a:pt x="79" y="1654"/>
                </a:lnTo>
                <a:lnTo>
                  <a:pt x="72" y="1635"/>
                </a:lnTo>
                <a:lnTo>
                  <a:pt x="67" y="1616"/>
                </a:lnTo>
                <a:lnTo>
                  <a:pt x="65" y="1597"/>
                </a:lnTo>
                <a:lnTo>
                  <a:pt x="63" y="1576"/>
                </a:lnTo>
                <a:lnTo>
                  <a:pt x="63" y="1555"/>
                </a:lnTo>
                <a:lnTo>
                  <a:pt x="65" y="1532"/>
                </a:lnTo>
                <a:lnTo>
                  <a:pt x="63" y="1529"/>
                </a:lnTo>
                <a:lnTo>
                  <a:pt x="63" y="1527"/>
                </a:lnTo>
                <a:lnTo>
                  <a:pt x="63" y="1525"/>
                </a:lnTo>
                <a:lnTo>
                  <a:pt x="63" y="1522"/>
                </a:lnTo>
                <a:lnTo>
                  <a:pt x="61" y="1520"/>
                </a:lnTo>
                <a:lnTo>
                  <a:pt x="61" y="1517"/>
                </a:lnTo>
                <a:lnTo>
                  <a:pt x="61" y="1515"/>
                </a:lnTo>
                <a:lnTo>
                  <a:pt x="61" y="1511"/>
                </a:lnTo>
                <a:lnTo>
                  <a:pt x="56" y="1511"/>
                </a:lnTo>
                <a:lnTo>
                  <a:pt x="53" y="1508"/>
                </a:lnTo>
                <a:lnTo>
                  <a:pt x="51" y="1505"/>
                </a:lnTo>
                <a:lnTo>
                  <a:pt x="48" y="1499"/>
                </a:lnTo>
                <a:lnTo>
                  <a:pt x="46" y="1485"/>
                </a:lnTo>
                <a:lnTo>
                  <a:pt x="44" y="1470"/>
                </a:lnTo>
                <a:lnTo>
                  <a:pt x="43" y="1454"/>
                </a:lnTo>
                <a:lnTo>
                  <a:pt x="43" y="1439"/>
                </a:lnTo>
                <a:lnTo>
                  <a:pt x="44" y="1426"/>
                </a:lnTo>
                <a:lnTo>
                  <a:pt x="44" y="1418"/>
                </a:lnTo>
                <a:lnTo>
                  <a:pt x="41" y="1402"/>
                </a:lnTo>
                <a:lnTo>
                  <a:pt x="34" y="1386"/>
                </a:lnTo>
                <a:lnTo>
                  <a:pt x="25" y="1374"/>
                </a:lnTo>
                <a:lnTo>
                  <a:pt x="15" y="1360"/>
                </a:lnTo>
                <a:lnTo>
                  <a:pt x="8" y="1348"/>
                </a:lnTo>
                <a:lnTo>
                  <a:pt x="1" y="1334"/>
                </a:lnTo>
                <a:lnTo>
                  <a:pt x="0" y="1327"/>
                </a:lnTo>
                <a:lnTo>
                  <a:pt x="0" y="1321"/>
                </a:lnTo>
                <a:lnTo>
                  <a:pt x="1" y="1314"/>
                </a:lnTo>
                <a:lnTo>
                  <a:pt x="3" y="1305"/>
                </a:lnTo>
                <a:lnTo>
                  <a:pt x="10" y="1296"/>
                </a:lnTo>
                <a:lnTo>
                  <a:pt x="15" y="1289"/>
                </a:lnTo>
                <a:lnTo>
                  <a:pt x="18" y="1284"/>
                </a:lnTo>
                <a:lnTo>
                  <a:pt x="20" y="1277"/>
                </a:lnTo>
                <a:lnTo>
                  <a:pt x="20" y="1270"/>
                </a:lnTo>
                <a:lnTo>
                  <a:pt x="20" y="1263"/>
                </a:lnTo>
                <a:lnTo>
                  <a:pt x="20" y="1255"/>
                </a:lnTo>
                <a:lnTo>
                  <a:pt x="18" y="1244"/>
                </a:lnTo>
                <a:lnTo>
                  <a:pt x="24" y="1242"/>
                </a:lnTo>
                <a:lnTo>
                  <a:pt x="29" y="1239"/>
                </a:lnTo>
                <a:lnTo>
                  <a:pt x="32" y="1237"/>
                </a:lnTo>
                <a:lnTo>
                  <a:pt x="37" y="1235"/>
                </a:lnTo>
                <a:lnTo>
                  <a:pt x="43" y="1234"/>
                </a:lnTo>
                <a:lnTo>
                  <a:pt x="48" y="1232"/>
                </a:lnTo>
                <a:lnTo>
                  <a:pt x="53" y="1229"/>
                </a:lnTo>
                <a:lnTo>
                  <a:pt x="58" y="1225"/>
                </a:lnTo>
                <a:lnTo>
                  <a:pt x="65" y="1208"/>
                </a:lnTo>
                <a:lnTo>
                  <a:pt x="70" y="1190"/>
                </a:lnTo>
                <a:lnTo>
                  <a:pt x="75" y="1173"/>
                </a:lnTo>
                <a:lnTo>
                  <a:pt x="82" y="1156"/>
                </a:lnTo>
                <a:lnTo>
                  <a:pt x="89" y="1140"/>
                </a:lnTo>
                <a:lnTo>
                  <a:pt x="96" y="1124"/>
                </a:lnTo>
                <a:lnTo>
                  <a:pt x="104" y="1109"/>
                </a:lnTo>
                <a:lnTo>
                  <a:pt x="116" y="1093"/>
                </a:lnTo>
                <a:lnTo>
                  <a:pt x="135" y="1081"/>
                </a:lnTo>
                <a:lnTo>
                  <a:pt x="152" y="1069"/>
                </a:lnTo>
                <a:lnTo>
                  <a:pt x="168" y="1057"/>
                </a:lnTo>
                <a:lnTo>
                  <a:pt x="183" y="1043"/>
                </a:lnTo>
                <a:lnTo>
                  <a:pt x="197" y="1029"/>
                </a:lnTo>
                <a:lnTo>
                  <a:pt x="211" y="1012"/>
                </a:lnTo>
                <a:lnTo>
                  <a:pt x="223" y="996"/>
                </a:lnTo>
                <a:lnTo>
                  <a:pt x="235" y="977"/>
                </a:lnTo>
                <a:lnTo>
                  <a:pt x="238" y="963"/>
                </a:lnTo>
                <a:lnTo>
                  <a:pt x="242" y="947"/>
                </a:lnTo>
                <a:lnTo>
                  <a:pt x="245" y="933"/>
                </a:lnTo>
                <a:lnTo>
                  <a:pt x="247" y="920"/>
                </a:lnTo>
                <a:lnTo>
                  <a:pt x="250" y="906"/>
                </a:lnTo>
                <a:lnTo>
                  <a:pt x="254" y="892"/>
                </a:lnTo>
                <a:lnTo>
                  <a:pt x="257" y="878"/>
                </a:lnTo>
                <a:lnTo>
                  <a:pt x="261" y="864"/>
                </a:lnTo>
                <a:lnTo>
                  <a:pt x="267" y="857"/>
                </a:lnTo>
                <a:lnTo>
                  <a:pt x="273" y="852"/>
                </a:lnTo>
                <a:lnTo>
                  <a:pt x="278" y="847"/>
                </a:lnTo>
                <a:lnTo>
                  <a:pt x="281" y="845"/>
                </a:lnTo>
                <a:lnTo>
                  <a:pt x="285" y="843"/>
                </a:lnTo>
                <a:lnTo>
                  <a:pt x="291" y="843"/>
                </a:lnTo>
                <a:lnTo>
                  <a:pt x="298" y="841"/>
                </a:lnTo>
                <a:lnTo>
                  <a:pt x="309" y="841"/>
                </a:lnTo>
                <a:lnTo>
                  <a:pt x="310" y="840"/>
                </a:lnTo>
                <a:lnTo>
                  <a:pt x="310" y="838"/>
                </a:lnTo>
                <a:lnTo>
                  <a:pt x="312" y="836"/>
                </a:lnTo>
                <a:lnTo>
                  <a:pt x="314" y="836"/>
                </a:lnTo>
                <a:lnTo>
                  <a:pt x="314" y="834"/>
                </a:lnTo>
                <a:lnTo>
                  <a:pt x="316" y="833"/>
                </a:lnTo>
                <a:lnTo>
                  <a:pt x="317" y="831"/>
                </a:lnTo>
                <a:lnTo>
                  <a:pt x="319" y="829"/>
                </a:lnTo>
                <a:lnTo>
                  <a:pt x="326" y="829"/>
                </a:lnTo>
                <a:lnTo>
                  <a:pt x="333" y="829"/>
                </a:lnTo>
                <a:lnTo>
                  <a:pt x="340" y="829"/>
                </a:lnTo>
                <a:lnTo>
                  <a:pt x="345" y="829"/>
                </a:lnTo>
                <a:lnTo>
                  <a:pt x="352" y="831"/>
                </a:lnTo>
                <a:lnTo>
                  <a:pt x="357" y="831"/>
                </a:lnTo>
                <a:lnTo>
                  <a:pt x="364" y="831"/>
                </a:lnTo>
                <a:lnTo>
                  <a:pt x="370" y="831"/>
                </a:lnTo>
                <a:lnTo>
                  <a:pt x="370" y="824"/>
                </a:lnTo>
                <a:lnTo>
                  <a:pt x="370" y="817"/>
                </a:lnTo>
                <a:lnTo>
                  <a:pt x="370" y="812"/>
                </a:lnTo>
                <a:lnTo>
                  <a:pt x="372" y="805"/>
                </a:lnTo>
                <a:lnTo>
                  <a:pt x="374" y="800"/>
                </a:lnTo>
                <a:lnTo>
                  <a:pt x="376" y="795"/>
                </a:lnTo>
                <a:lnTo>
                  <a:pt x="379" y="789"/>
                </a:lnTo>
                <a:lnTo>
                  <a:pt x="383" y="784"/>
                </a:lnTo>
                <a:lnTo>
                  <a:pt x="386" y="786"/>
                </a:lnTo>
                <a:lnTo>
                  <a:pt x="389" y="786"/>
                </a:lnTo>
                <a:lnTo>
                  <a:pt x="393" y="786"/>
                </a:lnTo>
                <a:lnTo>
                  <a:pt x="395" y="786"/>
                </a:lnTo>
                <a:lnTo>
                  <a:pt x="396" y="786"/>
                </a:lnTo>
                <a:lnTo>
                  <a:pt x="398" y="784"/>
                </a:lnTo>
                <a:lnTo>
                  <a:pt x="401" y="782"/>
                </a:lnTo>
                <a:lnTo>
                  <a:pt x="405" y="779"/>
                </a:lnTo>
                <a:lnTo>
                  <a:pt x="413" y="781"/>
                </a:lnTo>
                <a:lnTo>
                  <a:pt x="420" y="782"/>
                </a:lnTo>
                <a:lnTo>
                  <a:pt x="427" y="784"/>
                </a:lnTo>
                <a:lnTo>
                  <a:pt x="436" y="786"/>
                </a:lnTo>
                <a:lnTo>
                  <a:pt x="443" y="788"/>
                </a:lnTo>
                <a:lnTo>
                  <a:pt x="451" y="789"/>
                </a:lnTo>
                <a:lnTo>
                  <a:pt x="458" y="791"/>
                </a:lnTo>
                <a:lnTo>
                  <a:pt x="467" y="793"/>
                </a:lnTo>
                <a:lnTo>
                  <a:pt x="474" y="782"/>
                </a:lnTo>
                <a:lnTo>
                  <a:pt x="479" y="770"/>
                </a:lnTo>
                <a:lnTo>
                  <a:pt x="482" y="758"/>
                </a:lnTo>
                <a:lnTo>
                  <a:pt x="487" y="746"/>
                </a:lnTo>
                <a:lnTo>
                  <a:pt x="492" y="734"/>
                </a:lnTo>
                <a:lnTo>
                  <a:pt x="498" y="722"/>
                </a:lnTo>
                <a:lnTo>
                  <a:pt x="506" y="711"/>
                </a:lnTo>
                <a:lnTo>
                  <a:pt x="518" y="701"/>
                </a:lnTo>
                <a:lnTo>
                  <a:pt x="522" y="687"/>
                </a:lnTo>
                <a:lnTo>
                  <a:pt x="525" y="673"/>
                </a:lnTo>
                <a:lnTo>
                  <a:pt x="527" y="659"/>
                </a:lnTo>
                <a:lnTo>
                  <a:pt x="528" y="644"/>
                </a:lnTo>
                <a:lnTo>
                  <a:pt x="530" y="630"/>
                </a:lnTo>
                <a:lnTo>
                  <a:pt x="534" y="617"/>
                </a:lnTo>
                <a:lnTo>
                  <a:pt x="537" y="611"/>
                </a:lnTo>
                <a:lnTo>
                  <a:pt x="540" y="604"/>
                </a:lnTo>
                <a:lnTo>
                  <a:pt x="544" y="598"/>
                </a:lnTo>
                <a:lnTo>
                  <a:pt x="551" y="593"/>
                </a:lnTo>
                <a:lnTo>
                  <a:pt x="566" y="595"/>
                </a:lnTo>
                <a:lnTo>
                  <a:pt x="580" y="600"/>
                </a:lnTo>
                <a:lnTo>
                  <a:pt x="594" y="605"/>
                </a:lnTo>
                <a:lnTo>
                  <a:pt x="607" y="614"/>
                </a:lnTo>
                <a:lnTo>
                  <a:pt x="621" y="621"/>
                </a:lnTo>
                <a:lnTo>
                  <a:pt x="635" y="628"/>
                </a:lnTo>
                <a:lnTo>
                  <a:pt x="650" y="633"/>
                </a:lnTo>
                <a:lnTo>
                  <a:pt x="668" y="637"/>
                </a:lnTo>
                <a:lnTo>
                  <a:pt x="669" y="637"/>
                </a:lnTo>
                <a:lnTo>
                  <a:pt x="669" y="638"/>
                </a:lnTo>
                <a:lnTo>
                  <a:pt x="671" y="638"/>
                </a:lnTo>
                <a:lnTo>
                  <a:pt x="673" y="640"/>
                </a:lnTo>
                <a:lnTo>
                  <a:pt x="674" y="642"/>
                </a:lnTo>
                <a:lnTo>
                  <a:pt x="676" y="644"/>
                </a:lnTo>
                <a:lnTo>
                  <a:pt x="674" y="649"/>
                </a:lnTo>
                <a:lnTo>
                  <a:pt x="674" y="654"/>
                </a:lnTo>
                <a:lnTo>
                  <a:pt x="673" y="661"/>
                </a:lnTo>
                <a:lnTo>
                  <a:pt x="673" y="666"/>
                </a:lnTo>
                <a:lnTo>
                  <a:pt x="671" y="673"/>
                </a:lnTo>
                <a:lnTo>
                  <a:pt x="671" y="678"/>
                </a:lnTo>
                <a:lnTo>
                  <a:pt x="669" y="685"/>
                </a:lnTo>
                <a:lnTo>
                  <a:pt x="668" y="690"/>
                </a:lnTo>
                <a:lnTo>
                  <a:pt x="674" y="696"/>
                </a:lnTo>
                <a:lnTo>
                  <a:pt x="683" y="701"/>
                </a:lnTo>
                <a:lnTo>
                  <a:pt x="693" y="706"/>
                </a:lnTo>
                <a:lnTo>
                  <a:pt x="704" y="711"/>
                </a:lnTo>
                <a:lnTo>
                  <a:pt x="716" y="716"/>
                </a:lnTo>
                <a:lnTo>
                  <a:pt x="728" y="720"/>
                </a:lnTo>
                <a:lnTo>
                  <a:pt x="738" y="723"/>
                </a:lnTo>
                <a:lnTo>
                  <a:pt x="747" y="727"/>
                </a:lnTo>
                <a:lnTo>
                  <a:pt x="777" y="725"/>
                </a:lnTo>
                <a:lnTo>
                  <a:pt x="801" y="725"/>
                </a:lnTo>
                <a:lnTo>
                  <a:pt x="810" y="725"/>
                </a:lnTo>
                <a:lnTo>
                  <a:pt x="819" y="727"/>
                </a:lnTo>
                <a:lnTo>
                  <a:pt x="825" y="729"/>
                </a:lnTo>
                <a:lnTo>
                  <a:pt x="832" y="732"/>
                </a:lnTo>
                <a:lnTo>
                  <a:pt x="838" y="736"/>
                </a:lnTo>
                <a:lnTo>
                  <a:pt x="843" y="741"/>
                </a:lnTo>
                <a:lnTo>
                  <a:pt x="846" y="746"/>
                </a:lnTo>
                <a:lnTo>
                  <a:pt x="850" y="755"/>
                </a:lnTo>
                <a:lnTo>
                  <a:pt x="858" y="775"/>
                </a:lnTo>
                <a:lnTo>
                  <a:pt x="867" y="801"/>
                </a:lnTo>
                <a:lnTo>
                  <a:pt x="877" y="807"/>
                </a:lnTo>
                <a:lnTo>
                  <a:pt x="889" y="810"/>
                </a:lnTo>
                <a:lnTo>
                  <a:pt x="901" y="812"/>
                </a:lnTo>
                <a:lnTo>
                  <a:pt x="913" y="814"/>
                </a:lnTo>
                <a:lnTo>
                  <a:pt x="927" y="815"/>
                </a:lnTo>
                <a:lnTo>
                  <a:pt x="939" y="815"/>
                </a:lnTo>
                <a:lnTo>
                  <a:pt x="951" y="817"/>
                </a:lnTo>
                <a:lnTo>
                  <a:pt x="963" y="817"/>
                </a:lnTo>
                <a:lnTo>
                  <a:pt x="970" y="793"/>
                </a:lnTo>
                <a:lnTo>
                  <a:pt x="977" y="777"/>
                </a:lnTo>
                <a:lnTo>
                  <a:pt x="980" y="772"/>
                </a:lnTo>
                <a:lnTo>
                  <a:pt x="983" y="769"/>
                </a:lnTo>
                <a:lnTo>
                  <a:pt x="989" y="767"/>
                </a:lnTo>
                <a:lnTo>
                  <a:pt x="994" y="765"/>
                </a:lnTo>
                <a:lnTo>
                  <a:pt x="1004" y="765"/>
                </a:lnTo>
                <a:lnTo>
                  <a:pt x="1020" y="767"/>
                </a:lnTo>
                <a:lnTo>
                  <a:pt x="1037" y="770"/>
                </a:lnTo>
                <a:lnTo>
                  <a:pt x="1057" y="774"/>
                </a:lnTo>
                <a:lnTo>
                  <a:pt x="1059" y="775"/>
                </a:lnTo>
                <a:lnTo>
                  <a:pt x="1059" y="777"/>
                </a:lnTo>
                <a:lnTo>
                  <a:pt x="1061" y="781"/>
                </a:lnTo>
                <a:lnTo>
                  <a:pt x="1061" y="782"/>
                </a:lnTo>
                <a:lnTo>
                  <a:pt x="1062" y="786"/>
                </a:lnTo>
                <a:lnTo>
                  <a:pt x="1062" y="789"/>
                </a:lnTo>
                <a:lnTo>
                  <a:pt x="1064" y="796"/>
                </a:lnTo>
                <a:lnTo>
                  <a:pt x="1066" y="803"/>
                </a:lnTo>
                <a:lnTo>
                  <a:pt x="1076" y="812"/>
                </a:lnTo>
                <a:lnTo>
                  <a:pt x="1088" y="821"/>
                </a:lnTo>
                <a:lnTo>
                  <a:pt x="1100" y="828"/>
                </a:lnTo>
                <a:lnTo>
                  <a:pt x="1114" y="834"/>
                </a:lnTo>
                <a:lnTo>
                  <a:pt x="1126" y="841"/>
                </a:lnTo>
                <a:lnTo>
                  <a:pt x="1140" y="848"/>
                </a:lnTo>
                <a:lnTo>
                  <a:pt x="1152" y="857"/>
                </a:lnTo>
                <a:lnTo>
                  <a:pt x="1162" y="867"/>
                </a:lnTo>
                <a:lnTo>
                  <a:pt x="1165" y="871"/>
                </a:lnTo>
                <a:lnTo>
                  <a:pt x="1169" y="874"/>
                </a:lnTo>
                <a:lnTo>
                  <a:pt x="1174" y="874"/>
                </a:lnTo>
                <a:lnTo>
                  <a:pt x="1179" y="874"/>
                </a:lnTo>
                <a:lnTo>
                  <a:pt x="1184" y="874"/>
                </a:lnTo>
                <a:lnTo>
                  <a:pt x="1190" y="873"/>
                </a:lnTo>
                <a:lnTo>
                  <a:pt x="1195" y="873"/>
                </a:lnTo>
                <a:lnTo>
                  <a:pt x="1200" y="871"/>
                </a:lnTo>
                <a:lnTo>
                  <a:pt x="1207" y="874"/>
                </a:lnTo>
                <a:lnTo>
                  <a:pt x="1212" y="878"/>
                </a:lnTo>
                <a:lnTo>
                  <a:pt x="1217" y="880"/>
                </a:lnTo>
                <a:lnTo>
                  <a:pt x="1219" y="881"/>
                </a:lnTo>
                <a:lnTo>
                  <a:pt x="1222" y="883"/>
                </a:lnTo>
                <a:lnTo>
                  <a:pt x="1224" y="885"/>
                </a:lnTo>
                <a:lnTo>
                  <a:pt x="1226" y="887"/>
                </a:lnTo>
                <a:lnTo>
                  <a:pt x="1227" y="888"/>
                </a:lnTo>
                <a:lnTo>
                  <a:pt x="1244" y="881"/>
                </a:lnTo>
                <a:lnTo>
                  <a:pt x="1260" y="876"/>
                </a:lnTo>
                <a:lnTo>
                  <a:pt x="1274" y="871"/>
                </a:lnTo>
                <a:lnTo>
                  <a:pt x="1287" y="866"/>
                </a:lnTo>
                <a:lnTo>
                  <a:pt x="1303" y="861"/>
                </a:lnTo>
                <a:lnTo>
                  <a:pt x="1317" y="857"/>
                </a:lnTo>
                <a:lnTo>
                  <a:pt x="1332" y="855"/>
                </a:lnTo>
                <a:lnTo>
                  <a:pt x="1349" y="852"/>
                </a:lnTo>
                <a:lnTo>
                  <a:pt x="1354" y="847"/>
                </a:lnTo>
                <a:lnTo>
                  <a:pt x="1359" y="841"/>
                </a:lnTo>
                <a:lnTo>
                  <a:pt x="1366" y="838"/>
                </a:lnTo>
                <a:lnTo>
                  <a:pt x="1372" y="834"/>
                </a:lnTo>
                <a:lnTo>
                  <a:pt x="1382" y="833"/>
                </a:lnTo>
                <a:lnTo>
                  <a:pt x="1394" y="833"/>
                </a:lnTo>
                <a:lnTo>
                  <a:pt x="1402" y="833"/>
                </a:lnTo>
                <a:lnTo>
                  <a:pt x="1411" y="831"/>
                </a:lnTo>
                <a:lnTo>
                  <a:pt x="1416" y="829"/>
                </a:lnTo>
                <a:lnTo>
                  <a:pt x="1420" y="828"/>
                </a:lnTo>
                <a:lnTo>
                  <a:pt x="1423" y="826"/>
                </a:lnTo>
                <a:lnTo>
                  <a:pt x="1425" y="821"/>
                </a:lnTo>
                <a:lnTo>
                  <a:pt x="1426" y="815"/>
                </a:lnTo>
                <a:lnTo>
                  <a:pt x="1426" y="810"/>
                </a:lnTo>
                <a:lnTo>
                  <a:pt x="1428" y="805"/>
                </a:lnTo>
                <a:lnTo>
                  <a:pt x="1430" y="798"/>
                </a:lnTo>
                <a:lnTo>
                  <a:pt x="1432" y="793"/>
                </a:lnTo>
                <a:lnTo>
                  <a:pt x="1433" y="788"/>
                </a:lnTo>
                <a:lnTo>
                  <a:pt x="1435" y="782"/>
                </a:lnTo>
                <a:lnTo>
                  <a:pt x="1437" y="777"/>
                </a:lnTo>
                <a:lnTo>
                  <a:pt x="1437" y="769"/>
                </a:lnTo>
                <a:lnTo>
                  <a:pt x="1437" y="760"/>
                </a:lnTo>
                <a:lnTo>
                  <a:pt x="1435" y="751"/>
                </a:lnTo>
                <a:lnTo>
                  <a:pt x="1435" y="742"/>
                </a:lnTo>
                <a:lnTo>
                  <a:pt x="1433" y="734"/>
                </a:lnTo>
                <a:lnTo>
                  <a:pt x="1433" y="725"/>
                </a:lnTo>
                <a:lnTo>
                  <a:pt x="1435" y="716"/>
                </a:lnTo>
                <a:lnTo>
                  <a:pt x="1437" y="709"/>
                </a:lnTo>
                <a:lnTo>
                  <a:pt x="1442" y="706"/>
                </a:lnTo>
                <a:lnTo>
                  <a:pt x="1447" y="703"/>
                </a:lnTo>
                <a:lnTo>
                  <a:pt x="1452" y="701"/>
                </a:lnTo>
                <a:lnTo>
                  <a:pt x="1457" y="697"/>
                </a:lnTo>
                <a:lnTo>
                  <a:pt x="1463" y="694"/>
                </a:lnTo>
                <a:lnTo>
                  <a:pt x="1468" y="690"/>
                </a:lnTo>
                <a:lnTo>
                  <a:pt x="1473" y="689"/>
                </a:lnTo>
                <a:lnTo>
                  <a:pt x="1476" y="685"/>
                </a:lnTo>
                <a:lnTo>
                  <a:pt x="1483" y="668"/>
                </a:lnTo>
                <a:lnTo>
                  <a:pt x="1490" y="656"/>
                </a:lnTo>
                <a:lnTo>
                  <a:pt x="1495" y="645"/>
                </a:lnTo>
                <a:lnTo>
                  <a:pt x="1500" y="638"/>
                </a:lnTo>
                <a:lnTo>
                  <a:pt x="1507" y="633"/>
                </a:lnTo>
                <a:lnTo>
                  <a:pt x="1517" y="631"/>
                </a:lnTo>
                <a:lnTo>
                  <a:pt x="1529" y="628"/>
                </a:lnTo>
                <a:lnTo>
                  <a:pt x="1547" y="626"/>
                </a:lnTo>
                <a:lnTo>
                  <a:pt x="1564" y="619"/>
                </a:lnTo>
                <a:lnTo>
                  <a:pt x="1579" y="612"/>
                </a:lnTo>
                <a:lnTo>
                  <a:pt x="1593" y="607"/>
                </a:lnTo>
                <a:lnTo>
                  <a:pt x="1605" y="604"/>
                </a:lnTo>
                <a:lnTo>
                  <a:pt x="1612" y="602"/>
                </a:lnTo>
                <a:lnTo>
                  <a:pt x="1619" y="602"/>
                </a:lnTo>
                <a:lnTo>
                  <a:pt x="1624" y="604"/>
                </a:lnTo>
                <a:lnTo>
                  <a:pt x="1631" y="605"/>
                </a:lnTo>
                <a:lnTo>
                  <a:pt x="1636" y="609"/>
                </a:lnTo>
                <a:lnTo>
                  <a:pt x="1641" y="612"/>
                </a:lnTo>
                <a:lnTo>
                  <a:pt x="1646" y="619"/>
                </a:lnTo>
                <a:lnTo>
                  <a:pt x="1653" y="626"/>
                </a:lnTo>
                <a:lnTo>
                  <a:pt x="1653" y="631"/>
                </a:lnTo>
                <a:lnTo>
                  <a:pt x="1655" y="638"/>
                </a:lnTo>
                <a:lnTo>
                  <a:pt x="1657" y="644"/>
                </a:lnTo>
                <a:lnTo>
                  <a:pt x="1658" y="649"/>
                </a:lnTo>
                <a:lnTo>
                  <a:pt x="1660" y="656"/>
                </a:lnTo>
                <a:lnTo>
                  <a:pt x="1660" y="661"/>
                </a:lnTo>
                <a:lnTo>
                  <a:pt x="1662" y="666"/>
                </a:lnTo>
                <a:lnTo>
                  <a:pt x="1663" y="671"/>
                </a:lnTo>
                <a:lnTo>
                  <a:pt x="1655" y="680"/>
                </a:lnTo>
                <a:lnTo>
                  <a:pt x="1645" y="687"/>
                </a:lnTo>
                <a:lnTo>
                  <a:pt x="1636" y="692"/>
                </a:lnTo>
                <a:lnTo>
                  <a:pt x="1627" y="699"/>
                </a:lnTo>
                <a:lnTo>
                  <a:pt x="1620" y="706"/>
                </a:lnTo>
                <a:lnTo>
                  <a:pt x="1617" y="715"/>
                </a:lnTo>
                <a:lnTo>
                  <a:pt x="1615" y="727"/>
                </a:lnTo>
                <a:lnTo>
                  <a:pt x="1619" y="741"/>
                </a:lnTo>
                <a:lnTo>
                  <a:pt x="1629" y="741"/>
                </a:lnTo>
                <a:lnTo>
                  <a:pt x="1638" y="741"/>
                </a:lnTo>
                <a:lnTo>
                  <a:pt x="1643" y="739"/>
                </a:lnTo>
                <a:lnTo>
                  <a:pt x="1650" y="737"/>
                </a:lnTo>
                <a:lnTo>
                  <a:pt x="1653" y="732"/>
                </a:lnTo>
                <a:lnTo>
                  <a:pt x="1658" y="727"/>
                </a:lnTo>
                <a:lnTo>
                  <a:pt x="1663" y="720"/>
                </a:lnTo>
                <a:lnTo>
                  <a:pt x="1669" y="711"/>
                </a:lnTo>
                <a:lnTo>
                  <a:pt x="1675" y="704"/>
                </a:lnTo>
                <a:lnTo>
                  <a:pt x="1681" y="701"/>
                </a:lnTo>
                <a:lnTo>
                  <a:pt x="1687" y="697"/>
                </a:lnTo>
                <a:lnTo>
                  <a:pt x="1693" y="696"/>
                </a:lnTo>
                <a:lnTo>
                  <a:pt x="1698" y="694"/>
                </a:lnTo>
                <a:lnTo>
                  <a:pt x="1705" y="692"/>
                </a:lnTo>
                <a:lnTo>
                  <a:pt x="1711" y="692"/>
                </a:lnTo>
                <a:lnTo>
                  <a:pt x="1722" y="692"/>
                </a:lnTo>
                <a:lnTo>
                  <a:pt x="1732" y="680"/>
                </a:lnTo>
                <a:lnTo>
                  <a:pt x="1742" y="666"/>
                </a:lnTo>
                <a:lnTo>
                  <a:pt x="1754" y="650"/>
                </a:lnTo>
                <a:lnTo>
                  <a:pt x="1763" y="635"/>
                </a:lnTo>
                <a:lnTo>
                  <a:pt x="1772" y="617"/>
                </a:lnTo>
                <a:lnTo>
                  <a:pt x="1777" y="600"/>
                </a:lnTo>
                <a:lnTo>
                  <a:pt x="1780" y="583"/>
                </a:lnTo>
                <a:lnTo>
                  <a:pt x="1780" y="565"/>
                </a:lnTo>
                <a:lnTo>
                  <a:pt x="1777" y="558"/>
                </a:lnTo>
                <a:lnTo>
                  <a:pt x="1773" y="552"/>
                </a:lnTo>
                <a:lnTo>
                  <a:pt x="1770" y="546"/>
                </a:lnTo>
                <a:lnTo>
                  <a:pt x="1765" y="539"/>
                </a:lnTo>
                <a:lnTo>
                  <a:pt x="1761" y="532"/>
                </a:lnTo>
                <a:lnTo>
                  <a:pt x="1756" y="525"/>
                </a:lnTo>
                <a:lnTo>
                  <a:pt x="1753" y="519"/>
                </a:lnTo>
                <a:lnTo>
                  <a:pt x="1749" y="512"/>
                </a:lnTo>
                <a:lnTo>
                  <a:pt x="1749" y="499"/>
                </a:lnTo>
                <a:lnTo>
                  <a:pt x="1749" y="487"/>
                </a:lnTo>
                <a:lnTo>
                  <a:pt x="1749" y="479"/>
                </a:lnTo>
                <a:lnTo>
                  <a:pt x="1751" y="470"/>
                </a:lnTo>
                <a:lnTo>
                  <a:pt x="1751" y="461"/>
                </a:lnTo>
                <a:lnTo>
                  <a:pt x="1751" y="453"/>
                </a:lnTo>
                <a:lnTo>
                  <a:pt x="1751" y="444"/>
                </a:lnTo>
                <a:lnTo>
                  <a:pt x="1751" y="433"/>
                </a:lnTo>
                <a:lnTo>
                  <a:pt x="1744" y="395"/>
                </a:lnTo>
                <a:lnTo>
                  <a:pt x="1744" y="369"/>
                </a:lnTo>
                <a:lnTo>
                  <a:pt x="1744" y="361"/>
                </a:lnTo>
                <a:lnTo>
                  <a:pt x="1746" y="352"/>
                </a:lnTo>
                <a:lnTo>
                  <a:pt x="1751" y="345"/>
                </a:lnTo>
                <a:lnTo>
                  <a:pt x="1754" y="340"/>
                </a:lnTo>
                <a:lnTo>
                  <a:pt x="1768" y="331"/>
                </a:lnTo>
                <a:lnTo>
                  <a:pt x="1787" y="321"/>
                </a:lnTo>
                <a:lnTo>
                  <a:pt x="1809" y="308"/>
                </a:lnTo>
                <a:lnTo>
                  <a:pt x="1839" y="291"/>
                </a:lnTo>
                <a:lnTo>
                  <a:pt x="1844" y="291"/>
                </a:lnTo>
                <a:lnTo>
                  <a:pt x="1849" y="288"/>
                </a:lnTo>
                <a:lnTo>
                  <a:pt x="1854" y="286"/>
                </a:lnTo>
                <a:lnTo>
                  <a:pt x="1859" y="281"/>
                </a:lnTo>
                <a:lnTo>
                  <a:pt x="1869" y="269"/>
                </a:lnTo>
                <a:lnTo>
                  <a:pt x="1880" y="255"/>
                </a:lnTo>
                <a:lnTo>
                  <a:pt x="1888" y="241"/>
                </a:lnTo>
                <a:lnTo>
                  <a:pt x="1897" y="227"/>
                </a:lnTo>
                <a:lnTo>
                  <a:pt x="1904" y="215"/>
                </a:lnTo>
                <a:lnTo>
                  <a:pt x="1909" y="206"/>
                </a:lnTo>
                <a:lnTo>
                  <a:pt x="1924" y="201"/>
                </a:lnTo>
                <a:lnTo>
                  <a:pt x="1936" y="197"/>
                </a:lnTo>
                <a:lnTo>
                  <a:pt x="1948" y="192"/>
                </a:lnTo>
                <a:lnTo>
                  <a:pt x="1959" y="187"/>
                </a:lnTo>
                <a:lnTo>
                  <a:pt x="1969" y="180"/>
                </a:lnTo>
                <a:lnTo>
                  <a:pt x="1979" y="173"/>
                </a:lnTo>
                <a:lnTo>
                  <a:pt x="1988" y="164"/>
                </a:lnTo>
                <a:lnTo>
                  <a:pt x="1998" y="152"/>
                </a:lnTo>
                <a:lnTo>
                  <a:pt x="2010" y="147"/>
                </a:lnTo>
                <a:lnTo>
                  <a:pt x="2019" y="144"/>
                </a:lnTo>
                <a:lnTo>
                  <a:pt x="2027" y="138"/>
                </a:lnTo>
                <a:lnTo>
                  <a:pt x="2033" y="135"/>
                </a:lnTo>
                <a:lnTo>
                  <a:pt x="2038" y="128"/>
                </a:lnTo>
                <a:lnTo>
                  <a:pt x="2043" y="121"/>
                </a:lnTo>
                <a:lnTo>
                  <a:pt x="2048" y="112"/>
                </a:lnTo>
                <a:lnTo>
                  <a:pt x="2053" y="102"/>
                </a:lnTo>
                <a:lnTo>
                  <a:pt x="2065" y="95"/>
                </a:lnTo>
                <a:lnTo>
                  <a:pt x="2074" y="90"/>
                </a:lnTo>
                <a:lnTo>
                  <a:pt x="2081" y="85"/>
                </a:lnTo>
                <a:lnTo>
                  <a:pt x="2084" y="81"/>
                </a:lnTo>
                <a:lnTo>
                  <a:pt x="2086" y="74"/>
                </a:lnTo>
                <a:lnTo>
                  <a:pt x="2086" y="65"/>
                </a:lnTo>
                <a:lnTo>
                  <a:pt x="2086" y="53"/>
                </a:lnTo>
                <a:lnTo>
                  <a:pt x="2086" y="36"/>
                </a:lnTo>
                <a:lnTo>
                  <a:pt x="2093" y="27"/>
                </a:lnTo>
                <a:lnTo>
                  <a:pt x="2100" y="20"/>
                </a:lnTo>
                <a:lnTo>
                  <a:pt x="2106" y="17"/>
                </a:lnTo>
                <a:lnTo>
                  <a:pt x="2113" y="15"/>
                </a:lnTo>
                <a:lnTo>
                  <a:pt x="2129" y="17"/>
                </a:lnTo>
                <a:lnTo>
                  <a:pt x="2144" y="22"/>
                </a:lnTo>
                <a:lnTo>
                  <a:pt x="2153" y="24"/>
                </a:lnTo>
                <a:lnTo>
                  <a:pt x="2161" y="27"/>
                </a:lnTo>
                <a:lnTo>
                  <a:pt x="2170" y="27"/>
                </a:lnTo>
                <a:lnTo>
                  <a:pt x="2177" y="27"/>
                </a:lnTo>
                <a:lnTo>
                  <a:pt x="2185" y="24"/>
                </a:lnTo>
                <a:lnTo>
                  <a:pt x="2192" y="19"/>
                </a:lnTo>
                <a:lnTo>
                  <a:pt x="2201" y="12"/>
                </a:lnTo>
                <a:lnTo>
                  <a:pt x="2208" y="1"/>
                </a:lnTo>
                <a:lnTo>
                  <a:pt x="2215" y="0"/>
                </a:lnTo>
                <a:lnTo>
                  <a:pt x="2223" y="1"/>
                </a:lnTo>
                <a:lnTo>
                  <a:pt x="2235" y="5"/>
                </a:lnTo>
                <a:lnTo>
                  <a:pt x="2249" y="10"/>
                </a:lnTo>
                <a:lnTo>
                  <a:pt x="2261" y="17"/>
                </a:lnTo>
                <a:lnTo>
                  <a:pt x="2271" y="24"/>
                </a:lnTo>
                <a:lnTo>
                  <a:pt x="2282" y="29"/>
                </a:lnTo>
                <a:lnTo>
                  <a:pt x="2287" y="34"/>
                </a:lnTo>
                <a:lnTo>
                  <a:pt x="2292" y="48"/>
                </a:lnTo>
                <a:lnTo>
                  <a:pt x="2299" y="59"/>
                </a:lnTo>
                <a:lnTo>
                  <a:pt x="2304" y="65"/>
                </a:lnTo>
                <a:lnTo>
                  <a:pt x="2312" y="71"/>
                </a:lnTo>
                <a:lnTo>
                  <a:pt x="2323" y="74"/>
                </a:lnTo>
                <a:lnTo>
                  <a:pt x="2333" y="72"/>
                </a:lnTo>
                <a:lnTo>
                  <a:pt x="2347" y="71"/>
                </a:lnTo>
                <a:lnTo>
                  <a:pt x="2364" y="65"/>
                </a:lnTo>
                <a:lnTo>
                  <a:pt x="2366" y="67"/>
                </a:lnTo>
                <a:lnTo>
                  <a:pt x="2367" y="69"/>
                </a:lnTo>
                <a:lnTo>
                  <a:pt x="2369" y="71"/>
                </a:lnTo>
                <a:lnTo>
                  <a:pt x="2371" y="74"/>
                </a:lnTo>
                <a:lnTo>
                  <a:pt x="2373" y="76"/>
                </a:lnTo>
                <a:lnTo>
                  <a:pt x="2374" y="78"/>
                </a:lnTo>
                <a:lnTo>
                  <a:pt x="2374" y="81"/>
                </a:lnTo>
                <a:lnTo>
                  <a:pt x="2376" y="83"/>
                </a:lnTo>
                <a:lnTo>
                  <a:pt x="2379" y="100"/>
                </a:lnTo>
                <a:lnTo>
                  <a:pt x="2386" y="114"/>
                </a:lnTo>
                <a:lnTo>
                  <a:pt x="2393" y="128"/>
                </a:lnTo>
                <a:lnTo>
                  <a:pt x="2403" y="140"/>
                </a:lnTo>
                <a:lnTo>
                  <a:pt x="2414" y="151"/>
                </a:lnTo>
                <a:lnTo>
                  <a:pt x="2424" y="159"/>
                </a:lnTo>
                <a:lnTo>
                  <a:pt x="2436" y="168"/>
                </a:lnTo>
                <a:lnTo>
                  <a:pt x="2450" y="177"/>
                </a:lnTo>
                <a:lnTo>
                  <a:pt x="2477" y="190"/>
                </a:lnTo>
                <a:lnTo>
                  <a:pt x="2508" y="203"/>
                </a:lnTo>
                <a:lnTo>
                  <a:pt x="2537" y="215"/>
                </a:lnTo>
                <a:lnTo>
                  <a:pt x="2565" y="227"/>
                </a:lnTo>
                <a:lnTo>
                  <a:pt x="2572" y="234"/>
                </a:lnTo>
                <a:lnTo>
                  <a:pt x="2579" y="241"/>
                </a:lnTo>
                <a:lnTo>
                  <a:pt x="2585" y="248"/>
                </a:lnTo>
                <a:lnTo>
                  <a:pt x="2594" y="255"/>
                </a:lnTo>
                <a:lnTo>
                  <a:pt x="2601" y="262"/>
                </a:lnTo>
                <a:lnTo>
                  <a:pt x="2609" y="267"/>
                </a:lnTo>
                <a:lnTo>
                  <a:pt x="2616" y="274"/>
                </a:lnTo>
                <a:lnTo>
                  <a:pt x="2623" y="277"/>
                </a:lnTo>
                <a:lnTo>
                  <a:pt x="2637" y="279"/>
                </a:lnTo>
                <a:lnTo>
                  <a:pt x="2647" y="281"/>
                </a:lnTo>
                <a:lnTo>
                  <a:pt x="2656" y="282"/>
                </a:lnTo>
                <a:lnTo>
                  <a:pt x="2663" y="286"/>
                </a:lnTo>
                <a:lnTo>
                  <a:pt x="2670" y="291"/>
                </a:lnTo>
                <a:lnTo>
                  <a:pt x="2675" y="296"/>
                </a:lnTo>
                <a:lnTo>
                  <a:pt x="2682" y="307"/>
                </a:lnTo>
                <a:lnTo>
                  <a:pt x="2687" y="317"/>
                </a:lnTo>
                <a:lnTo>
                  <a:pt x="2692" y="321"/>
                </a:lnTo>
                <a:lnTo>
                  <a:pt x="2697" y="324"/>
                </a:lnTo>
                <a:lnTo>
                  <a:pt x="2702" y="326"/>
                </a:lnTo>
                <a:lnTo>
                  <a:pt x="2707" y="328"/>
                </a:lnTo>
                <a:lnTo>
                  <a:pt x="2713" y="329"/>
                </a:lnTo>
                <a:lnTo>
                  <a:pt x="2718" y="333"/>
                </a:lnTo>
                <a:lnTo>
                  <a:pt x="2723" y="336"/>
                </a:lnTo>
                <a:lnTo>
                  <a:pt x="2728" y="340"/>
                </a:lnTo>
                <a:lnTo>
                  <a:pt x="2733" y="352"/>
                </a:lnTo>
                <a:lnTo>
                  <a:pt x="2740" y="362"/>
                </a:lnTo>
                <a:lnTo>
                  <a:pt x="2747" y="369"/>
                </a:lnTo>
                <a:lnTo>
                  <a:pt x="2755" y="374"/>
                </a:lnTo>
                <a:lnTo>
                  <a:pt x="2764" y="380"/>
                </a:lnTo>
                <a:lnTo>
                  <a:pt x="2774" y="385"/>
                </a:lnTo>
                <a:lnTo>
                  <a:pt x="2786" y="388"/>
                </a:lnTo>
                <a:lnTo>
                  <a:pt x="2800" y="394"/>
                </a:lnTo>
                <a:lnTo>
                  <a:pt x="2814" y="406"/>
                </a:lnTo>
                <a:lnTo>
                  <a:pt x="2826" y="416"/>
                </a:lnTo>
                <a:lnTo>
                  <a:pt x="2834" y="423"/>
                </a:lnTo>
                <a:lnTo>
                  <a:pt x="2845" y="430"/>
                </a:lnTo>
                <a:lnTo>
                  <a:pt x="2853" y="433"/>
                </a:lnTo>
                <a:lnTo>
                  <a:pt x="2865" y="435"/>
                </a:lnTo>
                <a:lnTo>
                  <a:pt x="2879" y="437"/>
                </a:lnTo>
                <a:lnTo>
                  <a:pt x="2898" y="437"/>
                </a:lnTo>
                <a:lnTo>
                  <a:pt x="2900" y="427"/>
                </a:lnTo>
                <a:lnTo>
                  <a:pt x="2900" y="416"/>
                </a:lnTo>
                <a:lnTo>
                  <a:pt x="2900" y="407"/>
                </a:lnTo>
                <a:lnTo>
                  <a:pt x="2901" y="399"/>
                </a:lnTo>
                <a:lnTo>
                  <a:pt x="2905" y="394"/>
                </a:lnTo>
                <a:lnTo>
                  <a:pt x="2912" y="388"/>
                </a:lnTo>
                <a:lnTo>
                  <a:pt x="2922" y="385"/>
                </a:lnTo>
                <a:lnTo>
                  <a:pt x="2937" y="385"/>
                </a:lnTo>
                <a:lnTo>
                  <a:pt x="2975" y="397"/>
                </a:lnTo>
                <a:lnTo>
                  <a:pt x="3016" y="409"/>
                </a:lnTo>
                <a:lnTo>
                  <a:pt x="3058" y="418"/>
                </a:lnTo>
                <a:lnTo>
                  <a:pt x="3102" y="425"/>
                </a:lnTo>
                <a:lnTo>
                  <a:pt x="3145" y="428"/>
                </a:lnTo>
                <a:lnTo>
                  <a:pt x="3190" y="428"/>
                </a:lnTo>
                <a:lnTo>
                  <a:pt x="3210" y="427"/>
                </a:lnTo>
                <a:lnTo>
                  <a:pt x="3231" y="423"/>
                </a:lnTo>
                <a:lnTo>
                  <a:pt x="3252" y="420"/>
                </a:lnTo>
                <a:lnTo>
                  <a:pt x="3271" y="414"/>
                </a:lnTo>
                <a:lnTo>
                  <a:pt x="3277" y="404"/>
                </a:lnTo>
                <a:lnTo>
                  <a:pt x="3283" y="390"/>
                </a:lnTo>
                <a:lnTo>
                  <a:pt x="3288" y="376"/>
                </a:lnTo>
                <a:lnTo>
                  <a:pt x="3295" y="364"/>
                </a:lnTo>
                <a:lnTo>
                  <a:pt x="3298" y="359"/>
                </a:lnTo>
                <a:lnTo>
                  <a:pt x="3303" y="355"/>
                </a:lnTo>
                <a:lnTo>
                  <a:pt x="3307" y="354"/>
                </a:lnTo>
                <a:lnTo>
                  <a:pt x="3313" y="352"/>
                </a:lnTo>
                <a:lnTo>
                  <a:pt x="3319" y="352"/>
                </a:lnTo>
                <a:lnTo>
                  <a:pt x="3325" y="354"/>
                </a:lnTo>
                <a:lnTo>
                  <a:pt x="3334" y="359"/>
                </a:lnTo>
                <a:lnTo>
                  <a:pt x="3343" y="366"/>
                </a:lnTo>
                <a:lnTo>
                  <a:pt x="3351" y="366"/>
                </a:lnTo>
                <a:lnTo>
                  <a:pt x="3360" y="368"/>
                </a:lnTo>
                <a:lnTo>
                  <a:pt x="3368" y="369"/>
                </a:lnTo>
                <a:lnTo>
                  <a:pt x="3377" y="369"/>
                </a:lnTo>
                <a:lnTo>
                  <a:pt x="3386" y="369"/>
                </a:lnTo>
                <a:lnTo>
                  <a:pt x="3394" y="369"/>
                </a:lnTo>
                <a:lnTo>
                  <a:pt x="3404" y="369"/>
                </a:lnTo>
                <a:lnTo>
                  <a:pt x="3413" y="371"/>
                </a:lnTo>
                <a:lnTo>
                  <a:pt x="3423" y="373"/>
                </a:lnTo>
                <a:lnTo>
                  <a:pt x="3434" y="376"/>
                </a:lnTo>
                <a:lnTo>
                  <a:pt x="3444" y="380"/>
                </a:lnTo>
                <a:lnTo>
                  <a:pt x="3454" y="381"/>
                </a:lnTo>
                <a:lnTo>
                  <a:pt x="3466" y="383"/>
                </a:lnTo>
                <a:lnTo>
                  <a:pt x="3477" y="385"/>
                </a:lnTo>
                <a:lnTo>
                  <a:pt x="3487" y="385"/>
                </a:lnTo>
                <a:lnTo>
                  <a:pt x="3499" y="381"/>
                </a:lnTo>
                <a:lnTo>
                  <a:pt x="3502" y="369"/>
                </a:lnTo>
                <a:lnTo>
                  <a:pt x="3507" y="357"/>
                </a:lnTo>
                <a:lnTo>
                  <a:pt x="3514" y="345"/>
                </a:lnTo>
                <a:lnTo>
                  <a:pt x="3521" y="336"/>
                </a:lnTo>
                <a:lnTo>
                  <a:pt x="3526" y="333"/>
                </a:lnTo>
                <a:lnTo>
                  <a:pt x="3530" y="329"/>
                </a:lnTo>
                <a:lnTo>
                  <a:pt x="3535" y="328"/>
                </a:lnTo>
                <a:lnTo>
                  <a:pt x="3540" y="328"/>
                </a:lnTo>
                <a:lnTo>
                  <a:pt x="3545" y="328"/>
                </a:lnTo>
                <a:lnTo>
                  <a:pt x="3552" y="331"/>
                </a:lnTo>
                <a:lnTo>
                  <a:pt x="3559" y="335"/>
                </a:lnTo>
                <a:lnTo>
                  <a:pt x="3566" y="340"/>
                </a:lnTo>
                <a:lnTo>
                  <a:pt x="3571" y="350"/>
                </a:lnTo>
                <a:lnTo>
                  <a:pt x="3576" y="357"/>
                </a:lnTo>
                <a:lnTo>
                  <a:pt x="3583" y="364"/>
                </a:lnTo>
                <a:lnTo>
                  <a:pt x="3588" y="368"/>
                </a:lnTo>
                <a:lnTo>
                  <a:pt x="3595" y="371"/>
                </a:lnTo>
                <a:lnTo>
                  <a:pt x="3602" y="374"/>
                </a:lnTo>
                <a:lnTo>
                  <a:pt x="3609" y="374"/>
                </a:lnTo>
                <a:lnTo>
                  <a:pt x="3616" y="374"/>
                </a:lnTo>
                <a:lnTo>
                  <a:pt x="3629" y="371"/>
                </a:lnTo>
                <a:lnTo>
                  <a:pt x="3643" y="362"/>
                </a:lnTo>
                <a:lnTo>
                  <a:pt x="3657" y="352"/>
                </a:lnTo>
                <a:lnTo>
                  <a:pt x="3671" y="340"/>
                </a:lnTo>
                <a:lnTo>
                  <a:pt x="3676" y="326"/>
                </a:lnTo>
                <a:lnTo>
                  <a:pt x="3684" y="315"/>
                </a:lnTo>
                <a:lnTo>
                  <a:pt x="3695" y="307"/>
                </a:lnTo>
                <a:lnTo>
                  <a:pt x="3705" y="302"/>
                </a:lnTo>
                <a:lnTo>
                  <a:pt x="3719" y="296"/>
                </a:lnTo>
                <a:lnTo>
                  <a:pt x="3731" y="295"/>
                </a:lnTo>
                <a:lnTo>
                  <a:pt x="3744" y="293"/>
                </a:lnTo>
                <a:lnTo>
                  <a:pt x="3758" y="291"/>
                </a:lnTo>
                <a:lnTo>
                  <a:pt x="3763" y="295"/>
                </a:lnTo>
                <a:lnTo>
                  <a:pt x="3768" y="300"/>
                </a:lnTo>
                <a:lnTo>
                  <a:pt x="3774" y="303"/>
                </a:lnTo>
                <a:lnTo>
                  <a:pt x="3777" y="307"/>
                </a:lnTo>
                <a:lnTo>
                  <a:pt x="3782" y="308"/>
                </a:lnTo>
                <a:lnTo>
                  <a:pt x="3787" y="312"/>
                </a:lnTo>
                <a:lnTo>
                  <a:pt x="3793" y="314"/>
                </a:lnTo>
                <a:lnTo>
                  <a:pt x="3799" y="315"/>
                </a:lnTo>
                <a:lnTo>
                  <a:pt x="3818" y="310"/>
                </a:lnTo>
                <a:lnTo>
                  <a:pt x="3834" y="308"/>
                </a:lnTo>
                <a:lnTo>
                  <a:pt x="3847" y="308"/>
                </a:lnTo>
                <a:lnTo>
                  <a:pt x="3859" y="310"/>
                </a:lnTo>
                <a:lnTo>
                  <a:pt x="3873" y="315"/>
                </a:lnTo>
                <a:lnTo>
                  <a:pt x="3885" y="321"/>
                </a:lnTo>
                <a:lnTo>
                  <a:pt x="3899" y="326"/>
                </a:lnTo>
                <a:lnTo>
                  <a:pt x="3916" y="333"/>
                </a:lnTo>
                <a:lnTo>
                  <a:pt x="3918" y="333"/>
                </a:lnTo>
                <a:lnTo>
                  <a:pt x="3920" y="333"/>
                </a:lnTo>
                <a:lnTo>
                  <a:pt x="3921" y="333"/>
                </a:lnTo>
                <a:lnTo>
                  <a:pt x="3923" y="333"/>
                </a:lnTo>
                <a:lnTo>
                  <a:pt x="3926" y="322"/>
                </a:lnTo>
                <a:lnTo>
                  <a:pt x="3932" y="312"/>
                </a:lnTo>
                <a:lnTo>
                  <a:pt x="3938" y="302"/>
                </a:lnTo>
                <a:lnTo>
                  <a:pt x="3947" y="295"/>
                </a:lnTo>
                <a:lnTo>
                  <a:pt x="3956" y="291"/>
                </a:lnTo>
                <a:lnTo>
                  <a:pt x="3966" y="289"/>
                </a:lnTo>
                <a:lnTo>
                  <a:pt x="3971" y="291"/>
                </a:lnTo>
                <a:lnTo>
                  <a:pt x="3976" y="293"/>
                </a:lnTo>
                <a:lnTo>
                  <a:pt x="3983" y="296"/>
                </a:lnTo>
                <a:lnTo>
                  <a:pt x="3988" y="302"/>
                </a:lnTo>
                <a:lnTo>
                  <a:pt x="3992" y="307"/>
                </a:lnTo>
                <a:lnTo>
                  <a:pt x="3993" y="310"/>
                </a:lnTo>
                <a:lnTo>
                  <a:pt x="3997" y="315"/>
                </a:lnTo>
                <a:lnTo>
                  <a:pt x="4000" y="319"/>
                </a:lnTo>
                <a:lnTo>
                  <a:pt x="4004" y="324"/>
                </a:lnTo>
                <a:lnTo>
                  <a:pt x="4005" y="328"/>
                </a:lnTo>
                <a:lnTo>
                  <a:pt x="4009" y="333"/>
                </a:lnTo>
                <a:lnTo>
                  <a:pt x="4012" y="336"/>
                </a:lnTo>
                <a:lnTo>
                  <a:pt x="4021" y="336"/>
                </a:lnTo>
                <a:lnTo>
                  <a:pt x="4026" y="335"/>
                </a:lnTo>
                <a:lnTo>
                  <a:pt x="4033" y="331"/>
                </a:lnTo>
                <a:lnTo>
                  <a:pt x="4038" y="328"/>
                </a:lnTo>
                <a:lnTo>
                  <a:pt x="4041" y="322"/>
                </a:lnTo>
                <a:lnTo>
                  <a:pt x="4047" y="317"/>
                </a:lnTo>
                <a:lnTo>
                  <a:pt x="4052" y="312"/>
                </a:lnTo>
                <a:lnTo>
                  <a:pt x="4059" y="305"/>
                </a:lnTo>
                <a:lnTo>
                  <a:pt x="4066" y="300"/>
                </a:lnTo>
                <a:lnTo>
                  <a:pt x="4076" y="296"/>
                </a:lnTo>
                <a:lnTo>
                  <a:pt x="4088" y="291"/>
                </a:lnTo>
                <a:lnTo>
                  <a:pt x="4100" y="288"/>
                </a:lnTo>
                <a:lnTo>
                  <a:pt x="4112" y="286"/>
                </a:lnTo>
                <a:lnTo>
                  <a:pt x="4124" y="286"/>
                </a:lnTo>
                <a:lnTo>
                  <a:pt x="4134" y="288"/>
                </a:lnTo>
                <a:lnTo>
                  <a:pt x="4144" y="295"/>
                </a:lnTo>
                <a:lnTo>
                  <a:pt x="4155" y="291"/>
                </a:lnTo>
                <a:lnTo>
                  <a:pt x="4167" y="284"/>
                </a:lnTo>
                <a:lnTo>
                  <a:pt x="4181" y="274"/>
                </a:lnTo>
                <a:lnTo>
                  <a:pt x="4194" y="262"/>
                </a:lnTo>
                <a:lnTo>
                  <a:pt x="4208" y="248"/>
                </a:lnTo>
                <a:lnTo>
                  <a:pt x="4222" y="234"/>
                </a:lnTo>
                <a:lnTo>
                  <a:pt x="4234" y="222"/>
                </a:lnTo>
                <a:lnTo>
                  <a:pt x="4244" y="211"/>
                </a:lnTo>
                <a:lnTo>
                  <a:pt x="4254" y="215"/>
                </a:lnTo>
                <a:lnTo>
                  <a:pt x="4263" y="222"/>
                </a:lnTo>
                <a:lnTo>
                  <a:pt x="4272" y="230"/>
                </a:lnTo>
                <a:lnTo>
                  <a:pt x="4280" y="239"/>
                </a:lnTo>
                <a:lnTo>
                  <a:pt x="4289" y="248"/>
                </a:lnTo>
                <a:lnTo>
                  <a:pt x="4299" y="255"/>
                </a:lnTo>
                <a:lnTo>
                  <a:pt x="4313" y="260"/>
                </a:lnTo>
                <a:lnTo>
                  <a:pt x="4328" y="262"/>
                </a:lnTo>
                <a:lnTo>
                  <a:pt x="4333" y="251"/>
                </a:lnTo>
                <a:lnTo>
                  <a:pt x="4340" y="243"/>
                </a:lnTo>
                <a:lnTo>
                  <a:pt x="4347" y="236"/>
                </a:lnTo>
                <a:lnTo>
                  <a:pt x="4356" y="232"/>
                </a:lnTo>
                <a:lnTo>
                  <a:pt x="4364" y="232"/>
                </a:lnTo>
                <a:lnTo>
                  <a:pt x="4375" y="232"/>
                </a:lnTo>
                <a:lnTo>
                  <a:pt x="4387" y="236"/>
                </a:lnTo>
                <a:lnTo>
                  <a:pt x="4399" y="241"/>
                </a:lnTo>
                <a:lnTo>
                  <a:pt x="4404" y="255"/>
                </a:lnTo>
                <a:lnTo>
                  <a:pt x="4407" y="267"/>
                </a:lnTo>
                <a:lnTo>
                  <a:pt x="4411" y="281"/>
                </a:lnTo>
                <a:lnTo>
                  <a:pt x="4412" y="295"/>
                </a:lnTo>
                <a:lnTo>
                  <a:pt x="4412" y="308"/>
                </a:lnTo>
                <a:lnTo>
                  <a:pt x="4412" y="322"/>
                </a:lnTo>
                <a:lnTo>
                  <a:pt x="4411" y="336"/>
                </a:lnTo>
                <a:lnTo>
                  <a:pt x="4409" y="350"/>
                </a:lnTo>
                <a:lnTo>
                  <a:pt x="4424" y="348"/>
                </a:lnTo>
                <a:lnTo>
                  <a:pt x="4436" y="350"/>
                </a:lnTo>
                <a:lnTo>
                  <a:pt x="4448" y="350"/>
                </a:lnTo>
                <a:lnTo>
                  <a:pt x="4457" y="354"/>
                </a:lnTo>
                <a:lnTo>
                  <a:pt x="4466" y="357"/>
                </a:lnTo>
                <a:lnTo>
                  <a:pt x="4472" y="362"/>
                </a:lnTo>
                <a:lnTo>
                  <a:pt x="4479" y="368"/>
                </a:lnTo>
                <a:lnTo>
                  <a:pt x="4483" y="374"/>
                </a:lnTo>
                <a:lnTo>
                  <a:pt x="4486" y="381"/>
                </a:lnTo>
                <a:lnTo>
                  <a:pt x="4488" y="390"/>
                </a:lnTo>
                <a:lnTo>
                  <a:pt x="4490" y="399"/>
                </a:lnTo>
                <a:lnTo>
                  <a:pt x="4490" y="409"/>
                </a:lnTo>
                <a:lnTo>
                  <a:pt x="4490" y="433"/>
                </a:lnTo>
                <a:lnTo>
                  <a:pt x="4484" y="461"/>
                </a:lnTo>
                <a:lnTo>
                  <a:pt x="4495" y="468"/>
                </a:lnTo>
                <a:lnTo>
                  <a:pt x="4507" y="472"/>
                </a:lnTo>
                <a:lnTo>
                  <a:pt x="4521" y="473"/>
                </a:lnTo>
                <a:lnTo>
                  <a:pt x="4533" y="477"/>
                </a:lnTo>
                <a:lnTo>
                  <a:pt x="4538" y="479"/>
                </a:lnTo>
                <a:lnTo>
                  <a:pt x="4543" y="480"/>
                </a:lnTo>
                <a:lnTo>
                  <a:pt x="4548" y="486"/>
                </a:lnTo>
                <a:lnTo>
                  <a:pt x="4551" y="489"/>
                </a:lnTo>
                <a:lnTo>
                  <a:pt x="4555" y="496"/>
                </a:lnTo>
                <a:lnTo>
                  <a:pt x="4557" y="503"/>
                </a:lnTo>
                <a:lnTo>
                  <a:pt x="4557" y="512"/>
                </a:lnTo>
                <a:lnTo>
                  <a:pt x="4557" y="524"/>
                </a:lnTo>
                <a:lnTo>
                  <a:pt x="4551" y="534"/>
                </a:lnTo>
                <a:lnTo>
                  <a:pt x="4548" y="543"/>
                </a:lnTo>
                <a:lnTo>
                  <a:pt x="4545" y="550"/>
                </a:lnTo>
                <a:lnTo>
                  <a:pt x="4541" y="557"/>
                </a:lnTo>
                <a:lnTo>
                  <a:pt x="4539" y="564"/>
                </a:lnTo>
                <a:lnTo>
                  <a:pt x="4539" y="571"/>
                </a:lnTo>
                <a:lnTo>
                  <a:pt x="4539" y="579"/>
                </a:lnTo>
                <a:lnTo>
                  <a:pt x="4541" y="591"/>
                </a:lnTo>
                <a:lnTo>
                  <a:pt x="4539" y="605"/>
                </a:lnTo>
                <a:lnTo>
                  <a:pt x="4534" y="619"/>
                </a:lnTo>
                <a:lnTo>
                  <a:pt x="4529" y="631"/>
                </a:lnTo>
                <a:lnTo>
                  <a:pt x="4521" y="642"/>
                </a:lnTo>
                <a:lnTo>
                  <a:pt x="4512" y="654"/>
                </a:lnTo>
                <a:lnTo>
                  <a:pt x="4503" y="664"/>
                </a:lnTo>
                <a:lnTo>
                  <a:pt x="4493" y="673"/>
                </a:lnTo>
                <a:lnTo>
                  <a:pt x="4481" y="683"/>
                </a:lnTo>
                <a:lnTo>
                  <a:pt x="4479" y="687"/>
                </a:lnTo>
                <a:lnTo>
                  <a:pt x="4478" y="692"/>
                </a:lnTo>
                <a:lnTo>
                  <a:pt x="4476" y="697"/>
                </a:lnTo>
                <a:lnTo>
                  <a:pt x="4474" y="703"/>
                </a:lnTo>
                <a:lnTo>
                  <a:pt x="4471" y="708"/>
                </a:lnTo>
                <a:lnTo>
                  <a:pt x="4469" y="713"/>
                </a:lnTo>
                <a:lnTo>
                  <a:pt x="4467" y="718"/>
                </a:lnTo>
                <a:lnTo>
                  <a:pt x="4464" y="723"/>
                </a:lnTo>
                <a:lnTo>
                  <a:pt x="4466" y="729"/>
                </a:lnTo>
                <a:lnTo>
                  <a:pt x="4467" y="732"/>
                </a:lnTo>
                <a:lnTo>
                  <a:pt x="4472" y="736"/>
                </a:lnTo>
                <a:lnTo>
                  <a:pt x="4478" y="737"/>
                </a:lnTo>
                <a:lnTo>
                  <a:pt x="4491" y="742"/>
                </a:lnTo>
                <a:lnTo>
                  <a:pt x="4509" y="748"/>
                </a:lnTo>
                <a:lnTo>
                  <a:pt x="4526" y="753"/>
                </a:lnTo>
                <a:lnTo>
                  <a:pt x="4541" y="760"/>
                </a:lnTo>
                <a:lnTo>
                  <a:pt x="4550" y="765"/>
                </a:lnTo>
                <a:lnTo>
                  <a:pt x="4555" y="769"/>
                </a:lnTo>
                <a:lnTo>
                  <a:pt x="4562" y="775"/>
                </a:lnTo>
                <a:lnTo>
                  <a:pt x="4565" y="782"/>
                </a:lnTo>
                <a:lnTo>
                  <a:pt x="4567" y="784"/>
                </a:lnTo>
                <a:lnTo>
                  <a:pt x="4569" y="784"/>
                </a:lnTo>
                <a:lnTo>
                  <a:pt x="4570" y="784"/>
                </a:lnTo>
                <a:lnTo>
                  <a:pt x="4572" y="784"/>
                </a:lnTo>
                <a:lnTo>
                  <a:pt x="4574" y="786"/>
                </a:lnTo>
                <a:lnTo>
                  <a:pt x="4574" y="784"/>
                </a:lnTo>
                <a:lnTo>
                  <a:pt x="4575" y="784"/>
                </a:lnTo>
                <a:lnTo>
                  <a:pt x="4579" y="784"/>
                </a:lnTo>
                <a:lnTo>
                  <a:pt x="4596" y="775"/>
                </a:lnTo>
                <a:lnTo>
                  <a:pt x="4612" y="772"/>
                </a:lnTo>
                <a:lnTo>
                  <a:pt x="4620" y="772"/>
                </a:lnTo>
                <a:lnTo>
                  <a:pt x="4629" y="774"/>
                </a:lnTo>
                <a:lnTo>
                  <a:pt x="4636" y="779"/>
                </a:lnTo>
                <a:lnTo>
                  <a:pt x="4641" y="788"/>
                </a:lnTo>
                <a:lnTo>
                  <a:pt x="4648" y="800"/>
                </a:lnTo>
                <a:lnTo>
                  <a:pt x="4656" y="814"/>
                </a:lnTo>
                <a:lnTo>
                  <a:pt x="4660" y="815"/>
                </a:lnTo>
                <a:lnTo>
                  <a:pt x="4663" y="817"/>
                </a:lnTo>
                <a:lnTo>
                  <a:pt x="4666" y="819"/>
                </a:lnTo>
                <a:lnTo>
                  <a:pt x="4672" y="822"/>
                </a:lnTo>
                <a:lnTo>
                  <a:pt x="4675" y="824"/>
                </a:lnTo>
                <a:lnTo>
                  <a:pt x="4678" y="826"/>
                </a:lnTo>
                <a:lnTo>
                  <a:pt x="4682" y="828"/>
                </a:lnTo>
                <a:lnTo>
                  <a:pt x="4685" y="831"/>
                </a:lnTo>
                <a:lnTo>
                  <a:pt x="4692" y="848"/>
                </a:lnTo>
                <a:lnTo>
                  <a:pt x="4703" y="869"/>
                </a:lnTo>
                <a:lnTo>
                  <a:pt x="4716" y="890"/>
                </a:lnTo>
                <a:lnTo>
                  <a:pt x="4730" y="907"/>
                </a:lnTo>
                <a:lnTo>
                  <a:pt x="4739" y="914"/>
                </a:lnTo>
                <a:lnTo>
                  <a:pt x="4745" y="921"/>
                </a:lnTo>
                <a:lnTo>
                  <a:pt x="4754" y="925"/>
                </a:lnTo>
                <a:lnTo>
                  <a:pt x="4763" y="926"/>
                </a:lnTo>
                <a:lnTo>
                  <a:pt x="4771" y="926"/>
                </a:lnTo>
                <a:lnTo>
                  <a:pt x="4782" y="921"/>
                </a:lnTo>
                <a:lnTo>
                  <a:pt x="4790" y="914"/>
                </a:lnTo>
                <a:lnTo>
                  <a:pt x="4799" y="904"/>
                </a:lnTo>
                <a:lnTo>
                  <a:pt x="4809" y="902"/>
                </a:lnTo>
                <a:lnTo>
                  <a:pt x="4816" y="902"/>
                </a:lnTo>
                <a:lnTo>
                  <a:pt x="4823" y="904"/>
                </a:lnTo>
                <a:lnTo>
                  <a:pt x="4828" y="907"/>
                </a:lnTo>
                <a:lnTo>
                  <a:pt x="4833" y="914"/>
                </a:lnTo>
                <a:lnTo>
                  <a:pt x="4838" y="921"/>
                </a:lnTo>
                <a:lnTo>
                  <a:pt x="4842" y="928"/>
                </a:lnTo>
                <a:lnTo>
                  <a:pt x="4845" y="937"/>
                </a:lnTo>
                <a:lnTo>
                  <a:pt x="4847" y="937"/>
                </a:lnTo>
                <a:lnTo>
                  <a:pt x="4848" y="937"/>
                </a:lnTo>
                <a:lnTo>
                  <a:pt x="4850" y="937"/>
                </a:lnTo>
                <a:lnTo>
                  <a:pt x="4852" y="937"/>
                </a:lnTo>
                <a:lnTo>
                  <a:pt x="4852" y="939"/>
                </a:lnTo>
                <a:lnTo>
                  <a:pt x="4854" y="939"/>
                </a:lnTo>
                <a:lnTo>
                  <a:pt x="4855" y="939"/>
                </a:lnTo>
                <a:lnTo>
                  <a:pt x="4862" y="932"/>
                </a:lnTo>
                <a:lnTo>
                  <a:pt x="4869" y="926"/>
                </a:lnTo>
                <a:lnTo>
                  <a:pt x="4876" y="925"/>
                </a:lnTo>
                <a:lnTo>
                  <a:pt x="4881" y="925"/>
                </a:lnTo>
                <a:lnTo>
                  <a:pt x="4888" y="926"/>
                </a:lnTo>
                <a:lnTo>
                  <a:pt x="4895" y="930"/>
                </a:lnTo>
                <a:lnTo>
                  <a:pt x="4900" y="935"/>
                </a:lnTo>
                <a:lnTo>
                  <a:pt x="4903" y="942"/>
                </a:lnTo>
                <a:lnTo>
                  <a:pt x="4914" y="939"/>
                </a:lnTo>
                <a:lnTo>
                  <a:pt x="4924" y="937"/>
                </a:lnTo>
                <a:lnTo>
                  <a:pt x="4931" y="937"/>
                </a:lnTo>
                <a:lnTo>
                  <a:pt x="4938" y="937"/>
                </a:lnTo>
                <a:lnTo>
                  <a:pt x="4943" y="940"/>
                </a:lnTo>
                <a:lnTo>
                  <a:pt x="4946" y="944"/>
                </a:lnTo>
                <a:lnTo>
                  <a:pt x="4950" y="951"/>
                </a:lnTo>
                <a:lnTo>
                  <a:pt x="4953" y="959"/>
                </a:lnTo>
                <a:lnTo>
                  <a:pt x="4948" y="979"/>
                </a:lnTo>
                <a:lnTo>
                  <a:pt x="4945" y="998"/>
                </a:lnTo>
                <a:lnTo>
                  <a:pt x="4943" y="1015"/>
                </a:lnTo>
                <a:lnTo>
                  <a:pt x="4943" y="1032"/>
                </a:lnTo>
                <a:lnTo>
                  <a:pt x="4943" y="1051"/>
                </a:lnTo>
                <a:lnTo>
                  <a:pt x="4945" y="1069"/>
                </a:lnTo>
                <a:lnTo>
                  <a:pt x="4946" y="1088"/>
                </a:lnTo>
                <a:lnTo>
                  <a:pt x="4950" y="1107"/>
                </a:lnTo>
                <a:lnTo>
                  <a:pt x="4950" y="1114"/>
                </a:lnTo>
                <a:lnTo>
                  <a:pt x="4950" y="1119"/>
                </a:lnTo>
                <a:lnTo>
                  <a:pt x="4950" y="1124"/>
                </a:lnTo>
                <a:lnTo>
                  <a:pt x="4950" y="1130"/>
                </a:lnTo>
                <a:lnTo>
                  <a:pt x="4950" y="1137"/>
                </a:lnTo>
                <a:lnTo>
                  <a:pt x="4950" y="1142"/>
                </a:lnTo>
                <a:lnTo>
                  <a:pt x="4950" y="1147"/>
                </a:lnTo>
                <a:lnTo>
                  <a:pt x="4950" y="1154"/>
                </a:lnTo>
                <a:lnTo>
                  <a:pt x="4939" y="1175"/>
                </a:lnTo>
                <a:lnTo>
                  <a:pt x="4934" y="1190"/>
                </a:lnTo>
                <a:lnTo>
                  <a:pt x="4934" y="1197"/>
                </a:lnTo>
                <a:lnTo>
                  <a:pt x="4934" y="1202"/>
                </a:lnTo>
                <a:lnTo>
                  <a:pt x="4936" y="1208"/>
                </a:lnTo>
                <a:lnTo>
                  <a:pt x="4938" y="1213"/>
                </a:lnTo>
                <a:lnTo>
                  <a:pt x="4945" y="1222"/>
                </a:lnTo>
                <a:lnTo>
                  <a:pt x="4953" y="1232"/>
                </a:lnTo>
                <a:lnTo>
                  <a:pt x="4965" y="1246"/>
                </a:lnTo>
                <a:lnTo>
                  <a:pt x="4976" y="1267"/>
                </a:lnTo>
                <a:lnTo>
                  <a:pt x="5006" y="1300"/>
                </a:lnTo>
                <a:lnTo>
                  <a:pt x="5030" y="1324"/>
                </a:lnTo>
                <a:lnTo>
                  <a:pt x="5048" y="1345"/>
                </a:lnTo>
                <a:lnTo>
                  <a:pt x="5063" y="1360"/>
                </a:lnTo>
                <a:lnTo>
                  <a:pt x="5075" y="1373"/>
                </a:lnTo>
                <a:lnTo>
                  <a:pt x="5085" y="1386"/>
                </a:lnTo>
                <a:lnTo>
                  <a:pt x="5099" y="1402"/>
                </a:lnTo>
                <a:lnTo>
                  <a:pt x="5115" y="1419"/>
                </a:lnTo>
                <a:lnTo>
                  <a:pt x="5125" y="1419"/>
                </a:lnTo>
                <a:lnTo>
                  <a:pt x="5134" y="1419"/>
                </a:lnTo>
                <a:lnTo>
                  <a:pt x="5140" y="1421"/>
                </a:lnTo>
                <a:lnTo>
                  <a:pt x="5146" y="1421"/>
                </a:lnTo>
                <a:lnTo>
                  <a:pt x="5151" y="1425"/>
                </a:lnTo>
                <a:lnTo>
                  <a:pt x="5156" y="1428"/>
                </a:lnTo>
                <a:lnTo>
                  <a:pt x="5161" y="1433"/>
                </a:lnTo>
                <a:lnTo>
                  <a:pt x="5168" y="1440"/>
                </a:lnTo>
                <a:lnTo>
                  <a:pt x="5183" y="1444"/>
                </a:lnTo>
                <a:lnTo>
                  <a:pt x="5195" y="1447"/>
                </a:lnTo>
                <a:lnTo>
                  <a:pt x="5206" y="1452"/>
                </a:lnTo>
                <a:lnTo>
                  <a:pt x="5212" y="1459"/>
                </a:lnTo>
                <a:lnTo>
                  <a:pt x="5221" y="1466"/>
                </a:lnTo>
                <a:lnTo>
                  <a:pt x="5230" y="1473"/>
                </a:lnTo>
                <a:lnTo>
                  <a:pt x="5240" y="1478"/>
                </a:lnTo>
                <a:lnTo>
                  <a:pt x="5252" y="1485"/>
                </a:lnTo>
                <a:lnTo>
                  <a:pt x="5255" y="1487"/>
                </a:lnTo>
                <a:lnTo>
                  <a:pt x="5259" y="1489"/>
                </a:lnTo>
                <a:lnTo>
                  <a:pt x="5264" y="1491"/>
                </a:lnTo>
                <a:lnTo>
                  <a:pt x="5267" y="1492"/>
                </a:lnTo>
                <a:lnTo>
                  <a:pt x="5273" y="1496"/>
                </a:lnTo>
                <a:lnTo>
                  <a:pt x="5276" y="1498"/>
                </a:lnTo>
                <a:lnTo>
                  <a:pt x="5279" y="1499"/>
                </a:lnTo>
                <a:lnTo>
                  <a:pt x="5285" y="1503"/>
                </a:lnTo>
                <a:lnTo>
                  <a:pt x="5285" y="1505"/>
                </a:lnTo>
                <a:lnTo>
                  <a:pt x="5285" y="1506"/>
                </a:lnTo>
                <a:lnTo>
                  <a:pt x="5285" y="1510"/>
                </a:lnTo>
                <a:lnTo>
                  <a:pt x="5285" y="1511"/>
                </a:lnTo>
                <a:lnTo>
                  <a:pt x="5285" y="1513"/>
                </a:lnTo>
                <a:lnTo>
                  <a:pt x="5285" y="1517"/>
                </a:lnTo>
                <a:lnTo>
                  <a:pt x="5285" y="1518"/>
                </a:lnTo>
                <a:lnTo>
                  <a:pt x="5285" y="152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Freeform 1026"/>
          <p:cNvSpPr>
            <a:spLocks noChangeArrowheads="1"/>
          </p:cNvSpPr>
          <p:nvPr/>
        </p:nvSpPr>
        <p:spPr bwMode="auto">
          <a:xfrm>
            <a:off x="5672138" y="4030663"/>
            <a:ext cx="493712" cy="320675"/>
          </a:xfrm>
          <a:custGeom>
            <a:avLst/>
            <a:gdLst>
              <a:gd name="T0" fmla="*/ 2147483647 w 311"/>
              <a:gd name="T1" fmla="*/ 2147483647 h 202"/>
              <a:gd name="T2" fmla="*/ 2147483647 w 311"/>
              <a:gd name="T3" fmla="*/ 2147483647 h 202"/>
              <a:gd name="T4" fmla="*/ 2147483647 w 311"/>
              <a:gd name="T5" fmla="*/ 2147483647 h 202"/>
              <a:gd name="T6" fmla="*/ 2147483647 w 311"/>
              <a:gd name="T7" fmla="*/ 2147483647 h 202"/>
              <a:gd name="T8" fmla="*/ 2147483647 w 311"/>
              <a:gd name="T9" fmla="*/ 2147483647 h 202"/>
              <a:gd name="T10" fmla="*/ 2147483647 w 311"/>
              <a:gd name="T11" fmla="*/ 2147483647 h 202"/>
              <a:gd name="T12" fmla="*/ 2147483647 w 311"/>
              <a:gd name="T13" fmla="*/ 2147483647 h 202"/>
              <a:gd name="T14" fmla="*/ 2147483647 w 311"/>
              <a:gd name="T15" fmla="*/ 2147483647 h 202"/>
              <a:gd name="T16" fmla="*/ 2147483647 w 311"/>
              <a:gd name="T17" fmla="*/ 2147483647 h 202"/>
              <a:gd name="T18" fmla="*/ 2147483647 w 311"/>
              <a:gd name="T19" fmla="*/ 2147483647 h 202"/>
              <a:gd name="T20" fmla="*/ 2147483647 w 311"/>
              <a:gd name="T21" fmla="*/ 2147483647 h 202"/>
              <a:gd name="T22" fmla="*/ 2147483647 w 311"/>
              <a:gd name="T23" fmla="*/ 2147483647 h 202"/>
              <a:gd name="T24" fmla="*/ 2147483647 w 311"/>
              <a:gd name="T25" fmla="*/ 2147483647 h 202"/>
              <a:gd name="T26" fmla="*/ 2147483647 w 311"/>
              <a:gd name="T27" fmla="*/ 2147483647 h 202"/>
              <a:gd name="T28" fmla="*/ 2147483647 w 311"/>
              <a:gd name="T29" fmla="*/ 2147483647 h 202"/>
              <a:gd name="T30" fmla="*/ 2147483647 w 311"/>
              <a:gd name="T31" fmla="*/ 2147483647 h 202"/>
              <a:gd name="T32" fmla="*/ 2147483647 w 311"/>
              <a:gd name="T33" fmla="*/ 2147483647 h 202"/>
              <a:gd name="T34" fmla="*/ 2147483647 w 311"/>
              <a:gd name="T35" fmla="*/ 2147483647 h 202"/>
              <a:gd name="T36" fmla="*/ 2147483647 w 311"/>
              <a:gd name="T37" fmla="*/ 2147483647 h 202"/>
              <a:gd name="T38" fmla="*/ 2147483647 w 311"/>
              <a:gd name="T39" fmla="*/ 2147483647 h 202"/>
              <a:gd name="T40" fmla="*/ 2147483647 w 311"/>
              <a:gd name="T41" fmla="*/ 2147483647 h 202"/>
              <a:gd name="T42" fmla="*/ 2147483647 w 311"/>
              <a:gd name="T43" fmla="*/ 2147483647 h 202"/>
              <a:gd name="T44" fmla="*/ 2147483647 w 311"/>
              <a:gd name="T45" fmla="*/ 2147483647 h 202"/>
              <a:gd name="T46" fmla="*/ 2147483647 w 311"/>
              <a:gd name="T47" fmla="*/ 2147483647 h 202"/>
              <a:gd name="T48" fmla="*/ 2147483647 w 311"/>
              <a:gd name="T49" fmla="*/ 2147483647 h 202"/>
              <a:gd name="T50" fmla="*/ 2147483647 w 311"/>
              <a:gd name="T51" fmla="*/ 2147483647 h 202"/>
              <a:gd name="T52" fmla="*/ 2147483647 w 311"/>
              <a:gd name="T53" fmla="*/ 2147483647 h 202"/>
              <a:gd name="T54" fmla="*/ 2147483647 w 311"/>
              <a:gd name="T55" fmla="*/ 2147483647 h 202"/>
              <a:gd name="T56" fmla="*/ 2147483647 w 311"/>
              <a:gd name="T57" fmla="*/ 2147483647 h 202"/>
              <a:gd name="T58" fmla="*/ 2147483647 w 311"/>
              <a:gd name="T59" fmla="*/ 2147483647 h 202"/>
              <a:gd name="T60" fmla="*/ 2147483647 w 311"/>
              <a:gd name="T61" fmla="*/ 2147483647 h 202"/>
              <a:gd name="T62" fmla="*/ 2147483647 w 311"/>
              <a:gd name="T63" fmla="*/ 2147483647 h 202"/>
              <a:gd name="T64" fmla="*/ 2147483647 w 311"/>
              <a:gd name="T65" fmla="*/ 2147483647 h 202"/>
              <a:gd name="T66" fmla="*/ 2147483647 w 311"/>
              <a:gd name="T67" fmla="*/ 2147483647 h 202"/>
              <a:gd name="T68" fmla="*/ 2147483647 w 311"/>
              <a:gd name="T69" fmla="*/ 2147483647 h 202"/>
              <a:gd name="T70" fmla="*/ 2147483647 w 311"/>
              <a:gd name="T71" fmla="*/ 0 h 202"/>
              <a:gd name="T72" fmla="*/ 2147483647 w 311"/>
              <a:gd name="T73" fmla="*/ 2147483647 h 202"/>
              <a:gd name="T74" fmla="*/ 2147483647 w 311"/>
              <a:gd name="T75" fmla="*/ 2147483647 h 202"/>
              <a:gd name="T76" fmla="*/ 2147483647 w 311"/>
              <a:gd name="T77" fmla="*/ 2147483647 h 202"/>
              <a:gd name="T78" fmla="*/ 2147483647 w 311"/>
              <a:gd name="T79" fmla="*/ 2147483647 h 202"/>
              <a:gd name="T80" fmla="*/ 2147483647 w 311"/>
              <a:gd name="T81" fmla="*/ 2147483647 h 20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11"/>
              <a:gd name="T124" fmla="*/ 0 h 202"/>
              <a:gd name="T125" fmla="*/ 311 w 311"/>
              <a:gd name="T126" fmla="*/ 202 h 20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11" h="202">
                <a:moveTo>
                  <a:pt x="311" y="21"/>
                </a:moveTo>
                <a:lnTo>
                  <a:pt x="302" y="37"/>
                </a:lnTo>
                <a:lnTo>
                  <a:pt x="293" y="52"/>
                </a:lnTo>
                <a:lnTo>
                  <a:pt x="283" y="68"/>
                </a:lnTo>
                <a:lnTo>
                  <a:pt x="275" y="82"/>
                </a:lnTo>
                <a:lnTo>
                  <a:pt x="264" y="98"/>
                </a:lnTo>
                <a:lnTo>
                  <a:pt x="256" y="113"/>
                </a:lnTo>
                <a:lnTo>
                  <a:pt x="245" y="129"/>
                </a:lnTo>
                <a:lnTo>
                  <a:pt x="237" y="144"/>
                </a:lnTo>
                <a:lnTo>
                  <a:pt x="237" y="150"/>
                </a:lnTo>
                <a:lnTo>
                  <a:pt x="237" y="157"/>
                </a:lnTo>
                <a:lnTo>
                  <a:pt x="235" y="163"/>
                </a:lnTo>
                <a:lnTo>
                  <a:pt x="235" y="169"/>
                </a:lnTo>
                <a:lnTo>
                  <a:pt x="235" y="176"/>
                </a:lnTo>
                <a:lnTo>
                  <a:pt x="235" y="183"/>
                </a:lnTo>
                <a:lnTo>
                  <a:pt x="233" y="190"/>
                </a:lnTo>
                <a:lnTo>
                  <a:pt x="233" y="195"/>
                </a:lnTo>
                <a:lnTo>
                  <a:pt x="225" y="195"/>
                </a:lnTo>
                <a:lnTo>
                  <a:pt x="214" y="193"/>
                </a:lnTo>
                <a:lnTo>
                  <a:pt x="204" y="190"/>
                </a:lnTo>
                <a:lnTo>
                  <a:pt x="194" y="186"/>
                </a:lnTo>
                <a:lnTo>
                  <a:pt x="184" y="183"/>
                </a:lnTo>
                <a:lnTo>
                  <a:pt x="172" y="179"/>
                </a:lnTo>
                <a:lnTo>
                  <a:pt x="163" y="177"/>
                </a:lnTo>
                <a:lnTo>
                  <a:pt x="154" y="174"/>
                </a:lnTo>
                <a:lnTo>
                  <a:pt x="142" y="174"/>
                </a:lnTo>
                <a:lnTo>
                  <a:pt x="134" y="174"/>
                </a:lnTo>
                <a:lnTo>
                  <a:pt x="127" y="174"/>
                </a:lnTo>
                <a:lnTo>
                  <a:pt x="122" y="174"/>
                </a:lnTo>
                <a:lnTo>
                  <a:pt x="118" y="174"/>
                </a:lnTo>
                <a:lnTo>
                  <a:pt x="113" y="176"/>
                </a:lnTo>
                <a:lnTo>
                  <a:pt x="108" y="176"/>
                </a:lnTo>
                <a:lnTo>
                  <a:pt x="103" y="177"/>
                </a:lnTo>
                <a:lnTo>
                  <a:pt x="91" y="186"/>
                </a:lnTo>
                <a:lnTo>
                  <a:pt x="79" y="193"/>
                </a:lnTo>
                <a:lnTo>
                  <a:pt x="67" y="196"/>
                </a:lnTo>
                <a:lnTo>
                  <a:pt x="56" y="200"/>
                </a:lnTo>
                <a:lnTo>
                  <a:pt x="44" y="200"/>
                </a:lnTo>
                <a:lnTo>
                  <a:pt x="31" y="200"/>
                </a:lnTo>
                <a:lnTo>
                  <a:pt x="17" y="200"/>
                </a:lnTo>
                <a:lnTo>
                  <a:pt x="0" y="202"/>
                </a:lnTo>
                <a:lnTo>
                  <a:pt x="10" y="186"/>
                </a:lnTo>
                <a:lnTo>
                  <a:pt x="17" y="174"/>
                </a:lnTo>
                <a:lnTo>
                  <a:pt x="22" y="162"/>
                </a:lnTo>
                <a:lnTo>
                  <a:pt x="24" y="151"/>
                </a:lnTo>
                <a:lnTo>
                  <a:pt x="24" y="139"/>
                </a:lnTo>
                <a:lnTo>
                  <a:pt x="20" y="127"/>
                </a:lnTo>
                <a:lnTo>
                  <a:pt x="15" y="113"/>
                </a:lnTo>
                <a:lnTo>
                  <a:pt x="10" y="96"/>
                </a:lnTo>
                <a:lnTo>
                  <a:pt x="8" y="82"/>
                </a:lnTo>
                <a:lnTo>
                  <a:pt x="8" y="71"/>
                </a:lnTo>
                <a:lnTo>
                  <a:pt x="8" y="63"/>
                </a:lnTo>
                <a:lnTo>
                  <a:pt x="10" y="56"/>
                </a:lnTo>
                <a:lnTo>
                  <a:pt x="14" y="51"/>
                </a:lnTo>
                <a:lnTo>
                  <a:pt x="19" y="45"/>
                </a:lnTo>
                <a:lnTo>
                  <a:pt x="27" y="42"/>
                </a:lnTo>
                <a:lnTo>
                  <a:pt x="39" y="35"/>
                </a:lnTo>
                <a:lnTo>
                  <a:pt x="55" y="25"/>
                </a:lnTo>
                <a:lnTo>
                  <a:pt x="68" y="16"/>
                </a:lnTo>
                <a:lnTo>
                  <a:pt x="81" y="11"/>
                </a:lnTo>
                <a:lnTo>
                  <a:pt x="91" y="7"/>
                </a:lnTo>
                <a:lnTo>
                  <a:pt x="103" y="7"/>
                </a:lnTo>
                <a:lnTo>
                  <a:pt x="115" y="11"/>
                </a:lnTo>
                <a:lnTo>
                  <a:pt x="129" y="16"/>
                </a:lnTo>
                <a:lnTo>
                  <a:pt x="146" y="23"/>
                </a:lnTo>
                <a:lnTo>
                  <a:pt x="165" y="21"/>
                </a:lnTo>
                <a:lnTo>
                  <a:pt x="187" y="18"/>
                </a:lnTo>
                <a:lnTo>
                  <a:pt x="208" y="12"/>
                </a:lnTo>
                <a:lnTo>
                  <a:pt x="228" y="7"/>
                </a:lnTo>
                <a:lnTo>
                  <a:pt x="251" y="2"/>
                </a:lnTo>
                <a:lnTo>
                  <a:pt x="271" y="0"/>
                </a:lnTo>
                <a:lnTo>
                  <a:pt x="280" y="0"/>
                </a:lnTo>
                <a:lnTo>
                  <a:pt x="290" y="2"/>
                </a:lnTo>
                <a:lnTo>
                  <a:pt x="299" y="4"/>
                </a:lnTo>
                <a:lnTo>
                  <a:pt x="307" y="7"/>
                </a:lnTo>
                <a:lnTo>
                  <a:pt x="309" y="9"/>
                </a:lnTo>
                <a:lnTo>
                  <a:pt x="309" y="11"/>
                </a:lnTo>
                <a:lnTo>
                  <a:pt x="309" y="12"/>
                </a:lnTo>
                <a:lnTo>
                  <a:pt x="309" y="14"/>
                </a:lnTo>
                <a:lnTo>
                  <a:pt x="309" y="16"/>
                </a:lnTo>
                <a:lnTo>
                  <a:pt x="311" y="18"/>
                </a:lnTo>
                <a:lnTo>
                  <a:pt x="311" y="19"/>
                </a:lnTo>
                <a:lnTo>
                  <a:pt x="311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2" name="Freeform 1027"/>
          <p:cNvSpPr>
            <a:spLocks noChangeArrowheads="1"/>
          </p:cNvSpPr>
          <p:nvPr/>
        </p:nvSpPr>
        <p:spPr bwMode="auto">
          <a:xfrm>
            <a:off x="6064250" y="3925888"/>
            <a:ext cx="771525" cy="534987"/>
          </a:xfrm>
          <a:custGeom>
            <a:avLst/>
            <a:gdLst>
              <a:gd name="T0" fmla="*/ 2147483647 w 486"/>
              <a:gd name="T1" fmla="*/ 2147483647 h 337"/>
              <a:gd name="T2" fmla="*/ 2147483647 w 486"/>
              <a:gd name="T3" fmla="*/ 2147483647 h 337"/>
              <a:gd name="T4" fmla="*/ 2147483647 w 486"/>
              <a:gd name="T5" fmla="*/ 2147483647 h 337"/>
              <a:gd name="T6" fmla="*/ 2147483647 w 486"/>
              <a:gd name="T7" fmla="*/ 2147483647 h 337"/>
              <a:gd name="T8" fmla="*/ 2147483647 w 486"/>
              <a:gd name="T9" fmla="*/ 2147483647 h 337"/>
              <a:gd name="T10" fmla="*/ 2147483647 w 486"/>
              <a:gd name="T11" fmla="*/ 2147483647 h 337"/>
              <a:gd name="T12" fmla="*/ 2147483647 w 486"/>
              <a:gd name="T13" fmla="*/ 2147483647 h 337"/>
              <a:gd name="T14" fmla="*/ 2147483647 w 486"/>
              <a:gd name="T15" fmla="*/ 2147483647 h 337"/>
              <a:gd name="T16" fmla="*/ 2147483647 w 486"/>
              <a:gd name="T17" fmla="*/ 2147483647 h 337"/>
              <a:gd name="T18" fmla="*/ 2147483647 w 486"/>
              <a:gd name="T19" fmla="*/ 2147483647 h 337"/>
              <a:gd name="T20" fmla="*/ 2147483647 w 486"/>
              <a:gd name="T21" fmla="*/ 2147483647 h 337"/>
              <a:gd name="T22" fmla="*/ 2147483647 w 486"/>
              <a:gd name="T23" fmla="*/ 2147483647 h 337"/>
              <a:gd name="T24" fmla="*/ 2147483647 w 486"/>
              <a:gd name="T25" fmla="*/ 2147483647 h 337"/>
              <a:gd name="T26" fmla="*/ 2147483647 w 486"/>
              <a:gd name="T27" fmla="*/ 2147483647 h 337"/>
              <a:gd name="T28" fmla="*/ 2147483647 w 486"/>
              <a:gd name="T29" fmla="*/ 2147483647 h 337"/>
              <a:gd name="T30" fmla="*/ 2147483647 w 486"/>
              <a:gd name="T31" fmla="*/ 2147483647 h 337"/>
              <a:gd name="T32" fmla="*/ 2147483647 w 486"/>
              <a:gd name="T33" fmla="*/ 2147483647 h 337"/>
              <a:gd name="T34" fmla="*/ 2147483647 w 486"/>
              <a:gd name="T35" fmla="*/ 2147483647 h 337"/>
              <a:gd name="T36" fmla="*/ 2147483647 w 486"/>
              <a:gd name="T37" fmla="*/ 2147483647 h 337"/>
              <a:gd name="T38" fmla="*/ 2147483647 w 486"/>
              <a:gd name="T39" fmla="*/ 2147483647 h 337"/>
              <a:gd name="T40" fmla="*/ 2147483647 w 486"/>
              <a:gd name="T41" fmla="*/ 2147483647 h 337"/>
              <a:gd name="T42" fmla="*/ 2147483647 w 486"/>
              <a:gd name="T43" fmla="*/ 2147483647 h 337"/>
              <a:gd name="T44" fmla="*/ 2147483647 w 486"/>
              <a:gd name="T45" fmla="*/ 2147483647 h 337"/>
              <a:gd name="T46" fmla="*/ 2147483647 w 486"/>
              <a:gd name="T47" fmla="*/ 2147483647 h 337"/>
              <a:gd name="T48" fmla="*/ 2147483647 w 486"/>
              <a:gd name="T49" fmla="*/ 2147483647 h 337"/>
              <a:gd name="T50" fmla="*/ 2147483647 w 486"/>
              <a:gd name="T51" fmla="*/ 2147483647 h 337"/>
              <a:gd name="T52" fmla="*/ 2147483647 w 486"/>
              <a:gd name="T53" fmla="*/ 2147483647 h 337"/>
              <a:gd name="T54" fmla="*/ 2147483647 w 486"/>
              <a:gd name="T55" fmla="*/ 2147483647 h 337"/>
              <a:gd name="T56" fmla="*/ 2147483647 w 486"/>
              <a:gd name="T57" fmla="*/ 2147483647 h 337"/>
              <a:gd name="T58" fmla="*/ 0 w 486"/>
              <a:gd name="T59" fmla="*/ 2147483647 h 337"/>
              <a:gd name="T60" fmla="*/ 2147483647 w 486"/>
              <a:gd name="T61" fmla="*/ 2147483647 h 337"/>
              <a:gd name="T62" fmla="*/ 2147483647 w 486"/>
              <a:gd name="T63" fmla="*/ 2147483647 h 337"/>
              <a:gd name="T64" fmla="*/ 2147483647 w 486"/>
              <a:gd name="T65" fmla="*/ 2147483647 h 337"/>
              <a:gd name="T66" fmla="*/ 2147483647 w 486"/>
              <a:gd name="T67" fmla="*/ 2147483647 h 337"/>
              <a:gd name="T68" fmla="*/ 2147483647 w 486"/>
              <a:gd name="T69" fmla="*/ 2147483647 h 337"/>
              <a:gd name="T70" fmla="*/ 2147483647 w 486"/>
              <a:gd name="T71" fmla="*/ 2147483647 h 337"/>
              <a:gd name="T72" fmla="*/ 2147483647 w 486"/>
              <a:gd name="T73" fmla="*/ 2147483647 h 337"/>
              <a:gd name="T74" fmla="*/ 2147483647 w 486"/>
              <a:gd name="T75" fmla="*/ 2147483647 h 337"/>
              <a:gd name="T76" fmla="*/ 2147483647 w 486"/>
              <a:gd name="T77" fmla="*/ 2147483647 h 337"/>
              <a:gd name="T78" fmla="*/ 2147483647 w 486"/>
              <a:gd name="T79" fmla="*/ 0 h 337"/>
              <a:gd name="T80" fmla="*/ 2147483647 w 486"/>
              <a:gd name="T81" fmla="*/ 2147483647 h 337"/>
              <a:gd name="T82" fmla="*/ 2147483647 w 486"/>
              <a:gd name="T83" fmla="*/ 2147483647 h 337"/>
              <a:gd name="T84" fmla="*/ 2147483647 w 486"/>
              <a:gd name="T85" fmla="*/ 2147483647 h 337"/>
              <a:gd name="T86" fmla="*/ 2147483647 w 486"/>
              <a:gd name="T87" fmla="*/ 2147483647 h 337"/>
              <a:gd name="T88" fmla="*/ 2147483647 w 486"/>
              <a:gd name="T89" fmla="*/ 2147483647 h 337"/>
              <a:gd name="T90" fmla="*/ 2147483647 w 486"/>
              <a:gd name="T91" fmla="*/ 2147483647 h 337"/>
              <a:gd name="T92" fmla="*/ 2147483647 w 486"/>
              <a:gd name="T93" fmla="*/ 2147483647 h 337"/>
              <a:gd name="T94" fmla="*/ 2147483647 w 486"/>
              <a:gd name="T95" fmla="*/ 2147483647 h 337"/>
              <a:gd name="T96" fmla="*/ 2147483647 w 486"/>
              <a:gd name="T97" fmla="*/ 2147483647 h 337"/>
              <a:gd name="T98" fmla="*/ 2147483647 w 486"/>
              <a:gd name="T99" fmla="*/ 2147483647 h 337"/>
              <a:gd name="T100" fmla="*/ 2147483647 w 486"/>
              <a:gd name="T101" fmla="*/ 2147483647 h 337"/>
              <a:gd name="T102" fmla="*/ 2147483647 w 486"/>
              <a:gd name="T103" fmla="*/ 2147483647 h 337"/>
              <a:gd name="T104" fmla="*/ 2147483647 w 486"/>
              <a:gd name="T105" fmla="*/ 2147483647 h 33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6"/>
              <a:gd name="T160" fmla="*/ 0 h 337"/>
              <a:gd name="T161" fmla="*/ 486 w 486"/>
              <a:gd name="T162" fmla="*/ 337 h 33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6" h="337">
                <a:moveTo>
                  <a:pt x="486" y="117"/>
                </a:moveTo>
                <a:lnTo>
                  <a:pt x="474" y="127"/>
                </a:lnTo>
                <a:lnTo>
                  <a:pt x="462" y="137"/>
                </a:lnTo>
                <a:lnTo>
                  <a:pt x="450" y="148"/>
                </a:lnTo>
                <a:lnTo>
                  <a:pt x="438" y="160"/>
                </a:lnTo>
                <a:lnTo>
                  <a:pt x="429" y="174"/>
                </a:lnTo>
                <a:lnTo>
                  <a:pt x="421" y="188"/>
                </a:lnTo>
                <a:lnTo>
                  <a:pt x="419" y="195"/>
                </a:lnTo>
                <a:lnTo>
                  <a:pt x="417" y="203"/>
                </a:lnTo>
                <a:lnTo>
                  <a:pt x="416" y="212"/>
                </a:lnTo>
                <a:lnTo>
                  <a:pt x="416" y="221"/>
                </a:lnTo>
                <a:lnTo>
                  <a:pt x="424" y="235"/>
                </a:lnTo>
                <a:lnTo>
                  <a:pt x="429" y="247"/>
                </a:lnTo>
                <a:lnTo>
                  <a:pt x="433" y="257"/>
                </a:lnTo>
                <a:lnTo>
                  <a:pt x="433" y="266"/>
                </a:lnTo>
                <a:lnTo>
                  <a:pt x="431" y="273"/>
                </a:lnTo>
                <a:lnTo>
                  <a:pt x="428" y="278"/>
                </a:lnTo>
                <a:lnTo>
                  <a:pt x="422" y="283"/>
                </a:lnTo>
                <a:lnTo>
                  <a:pt x="416" y="288"/>
                </a:lnTo>
                <a:lnTo>
                  <a:pt x="400" y="297"/>
                </a:lnTo>
                <a:lnTo>
                  <a:pt x="381" y="306"/>
                </a:lnTo>
                <a:lnTo>
                  <a:pt x="371" y="311"/>
                </a:lnTo>
                <a:lnTo>
                  <a:pt x="361" y="318"/>
                </a:lnTo>
                <a:lnTo>
                  <a:pt x="350" y="327"/>
                </a:lnTo>
                <a:lnTo>
                  <a:pt x="342" y="337"/>
                </a:lnTo>
                <a:lnTo>
                  <a:pt x="330" y="335"/>
                </a:lnTo>
                <a:lnTo>
                  <a:pt x="319" y="332"/>
                </a:lnTo>
                <a:lnTo>
                  <a:pt x="313" y="327"/>
                </a:lnTo>
                <a:lnTo>
                  <a:pt x="306" y="321"/>
                </a:lnTo>
                <a:lnTo>
                  <a:pt x="295" y="304"/>
                </a:lnTo>
                <a:lnTo>
                  <a:pt x="290" y="287"/>
                </a:lnTo>
                <a:lnTo>
                  <a:pt x="287" y="278"/>
                </a:lnTo>
                <a:lnTo>
                  <a:pt x="283" y="269"/>
                </a:lnTo>
                <a:lnTo>
                  <a:pt x="278" y="262"/>
                </a:lnTo>
                <a:lnTo>
                  <a:pt x="275" y="257"/>
                </a:lnTo>
                <a:lnTo>
                  <a:pt x="268" y="254"/>
                </a:lnTo>
                <a:lnTo>
                  <a:pt x="261" y="252"/>
                </a:lnTo>
                <a:lnTo>
                  <a:pt x="251" y="252"/>
                </a:lnTo>
                <a:lnTo>
                  <a:pt x="239" y="256"/>
                </a:lnTo>
                <a:lnTo>
                  <a:pt x="234" y="261"/>
                </a:lnTo>
                <a:lnTo>
                  <a:pt x="230" y="266"/>
                </a:lnTo>
                <a:lnTo>
                  <a:pt x="227" y="271"/>
                </a:lnTo>
                <a:lnTo>
                  <a:pt x="223" y="276"/>
                </a:lnTo>
                <a:lnTo>
                  <a:pt x="222" y="282"/>
                </a:lnTo>
                <a:lnTo>
                  <a:pt x="218" y="288"/>
                </a:lnTo>
                <a:lnTo>
                  <a:pt x="215" y="294"/>
                </a:lnTo>
                <a:lnTo>
                  <a:pt x="213" y="301"/>
                </a:lnTo>
                <a:lnTo>
                  <a:pt x="201" y="309"/>
                </a:lnTo>
                <a:lnTo>
                  <a:pt x="187" y="315"/>
                </a:lnTo>
                <a:lnTo>
                  <a:pt x="175" y="318"/>
                </a:lnTo>
                <a:lnTo>
                  <a:pt x="161" y="320"/>
                </a:lnTo>
                <a:lnTo>
                  <a:pt x="148" y="321"/>
                </a:lnTo>
                <a:lnTo>
                  <a:pt x="132" y="320"/>
                </a:lnTo>
                <a:lnTo>
                  <a:pt x="119" y="318"/>
                </a:lnTo>
                <a:lnTo>
                  <a:pt x="105" y="315"/>
                </a:lnTo>
                <a:lnTo>
                  <a:pt x="76" y="306"/>
                </a:lnTo>
                <a:lnTo>
                  <a:pt x="48" y="294"/>
                </a:lnTo>
                <a:lnTo>
                  <a:pt x="24" y="280"/>
                </a:lnTo>
                <a:lnTo>
                  <a:pt x="2" y="264"/>
                </a:lnTo>
                <a:lnTo>
                  <a:pt x="0" y="247"/>
                </a:lnTo>
                <a:lnTo>
                  <a:pt x="2" y="229"/>
                </a:lnTo>
                <a:lnTo>
                  <a:pt x="7" y="212"/>
                </a:lnTo>
                <a:lnTo>
                  <a:pt x="12" y="196"/>
                </a:lnTo>
                <a:lnTo>
                  <a:pt x="19" y="181"/>
                </a:lnTo>
                <a:lnTo>
                  <a:pt x="28" y="167"/>
                </a:lnTo>
                <a:lnTo>
                  <a:pt x="38" y="151"/>
                </a:lnTo>
                <a:lnTo>
                  <a:pt x="48" y="137"/>
                </a:lnTo>
                <a:lnTo>
                  <a:pt x="60" y="118"/>
                </a:lnTo>
                <a:lnTo>
                  <a:pt x="72" y="101"/>
                </a:lnTo>
                <a:lnTo>
                  <a:pt x="84" y="87"/>
                </a:lnTo>
                <a:lnTo>
                  <a:pt x="96" y="77"/>
                </a:lnTo>
                <a:lnTo>
                  <a:pt x="110" y="65"/>
                </a:lnTo>
                <a:lnTo>
                  <a:pt x="125" y="54"/>
                </a:lnTo>
                <a:lnTo>
                  <a:pt x="143" y="44"/>
                </a:lnTo>
                <a:lnTo>
                  <a:pt x="163" y="33"/>
                </a:lnTo>
                <a:lnTo>
                  <a:pt x="177" y="18"/>
                </a:lnTo>
                <a:lnTo>
                  <a:pt x="189" y="9"/>
                </a:lnTo>
                <a:lnTo>
                  <a:pt x="198" y="2"/>
                </a:lnTo>
                <a:lnTo>
                  <a:pt x="206" y="0"/>
                </a:lnTo>
                <a:lnTo>
                  <a:pt x="216" y="0"/>
                </a:lnTo>
                <a:lnTo>
                  <a:pt x="227" y="6"/>
                </a:lnTo>
                <a:lnTo>
                  <a:pt x="242" y="11"/>
                </a:lnTo>
                <a:lnTo>
                  <a:pt x="259" y="21"/>
                </a:lnTo>
                <a:lnTo>
                  <a:pt x="271" y="19"/>
                </a:lnTo>
                <a:lnTo>
                  <a:pt x="283" y="18"/>
                </a:lnTo>
                <a:lnTo>
                  <a:pt x="292" y="16"/>
                </a:lnTo>
                <a:lnTo>
                  <a:pt x="302" y="14"/>
                </a:lnTo>
                <a:lnTo>
                  <a:pt x="313" y="14"/>
                </a:lnTo>
                <a:lnTo>
                  <a:pt x="321" y="16"/>
                </a:lnTo>
                <a:lnTo>
                  <a:pt x="331" y="19"/>
                </a:lnTo>
                <a:lnTo>
                  <a:pt x="342" y="26"/>
                </a:lnTo>
                <a:lnTo>
                  <a:pt x="355" y="25"/>
                </a:lnTo>
                <a:lnTo>
                  <a:pt x="371" y="23"/>
                </a:lnTo>
                <a:lnTo>
                  <a:pt x="385" y="19"/>
                </a:lnTo>
                <a:lnTo>
                  <a:pt x="400" y="16"/>
                </a:lnTo>
                <a:lnTo>
                  <a:pt x="414" y="12"/>
                </a:lnTo>
                <a:lnTo>
                  <a:pt x="429" y="11"/>
                </a:lnTo>
                <a:lnTo>
                  <a:pt x="443" y="9"/>
                </a:lnTo>
                <a:lnTo>
                  <a:pt x="459" y="11"/>
                </a:lnTo>
                <a:lnTo>
                  <a:pt x="462" y="23"/>
                </a:lnTo>
                <a:lnTo>
                  <a:pt x="467" y="37"/>
                </a:lnTo>
                <a:lnTo>
                  <a:pt x="471" y="49"/>
                </a:lnTo>
                <a:lnTo>
                  <a:pt x="476" y="63"/>
                </a:lnTo>
                <a:lnTo>
                  <a:pt x="479" y="77"/>
                </a:lnTo>
                <a:lnTo>
                  <a:pt x="483" y="91"/>
                </a:lnTo>
                <a:lnTo>
                  <a:pt x="484" y="104"/>
                </a:lnTo>
                <a:lnTo>
                  <a:pt x="486" y="1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Freeform 1028"/>
          <p:cNvSpPr>
            <a:spLocks noChangeArrowheads="1"/>
          </p:cNvSpPr>
          <p:nvPr/>
        </p:nvSpPr>
        <p:spPr bwMode="auto">
          <a:xfrm>
            <a:off x="6781800" y="3902075"/>
            <a:ext cx="646113" cy="374650"/>
          </a:xfrm>
          <a:custGeom>
            <a:avLst/>
            <a:gdLst>
              <a:gd name="T0" fmla="*/ 2147483647 w 407"/>
              <a:gd name="T1" fmla="*/ 2147483647 h 236"/>
              <a:gd name="T2" fmla="*/ 2147483647 w 407"/>
              <a:gd name="T3" fmla="*/ 2147483647 h 236"/>
              <a:gd name="T4" fmla="*/ 2147483647 w 407"/>
              <a:gd name="T5" fmla="*/ 2147483647 h 236"/>
              <a:gd name="T6" fmla="*/ 2147483647 w 407"/>
              <a:gd name="T7" fmla="*/ 2147483647 h 236"/>
              <a:gd name="T8" fmla="*/ 2147483647 w 407"/>
              <a:gd name="T9" fmla="*/ 2147483647 h 236"/>
              <a:gd name="T10" fmla="*/ 2147483647 w 407"/>
              <a:gd name="T11" fmla="*/ 2147483647 h 236"/>
              <a:gd name="T12" fmla="*/ 2147483647 w 407"/>
              <a:gd name="T13" fmla="*/ 2147483647 h 236"/>
              <a:gd name="T14" fmla="*/ 2147483647 w 407"/>
              <a:gd name="T15" fmla="*/ 2147483647 h 236"/>
              <a:gd name="T16" fmla="*/ 2147483647 w 407"/>
              <a:gd name="T17" fmla="*/ 2147483647 h 236"/>
              <a:gd name="T18" fmla="*/ 2147483647 w 407"/>
              <a:gd name="T19" fmla="*/ 2147483647 h 236"/>
              <a:gd name="T20" fmla="*/ 2147483647 w 407"/>
              <a:gd name="T21" fmla="*/ 2147483647 h 236"/>
              <a:gd name="T22" fmla="*/ 2147483647 w 407"/>
              <a:gd name="T23" fmla="*/ 2147483647 h 236"/>
              <a:gd name="T24" fmla="*/ 2147483647 w 407"/>
              <a:gd name="T25" fmla="*/ 2147483647 h 236"/>
              <a:gd name="T26" fmla="*/ 2147483647 w 407"/>
              <a:gd name="T27" fmla="*/ 2147483647 h 236"/>
              <a:gd name="T28" fmla="*/ 2147483647 w 407"/>
              <a:gd name="T29" fmla="*/ 2147483647 h 236"/>
              <a:gd name="T30" fmla="*/ 2147483647 w 407"/>
              <a:gd name="T31" fmla="*/ 2147483647 h 236"/>
              <a:gd name="T32" fmla="*/ 2147483647 w 407"/>
              <a:gd name="T33" fmla="*/ 2147483647 h 236"/>
              <a:gd name="T34" fmla="*/ 2147483647 w 407"/>
              <a:gd name="T35" fmla="*/ 2147483647 h 236"/>
              <a:gd name="T36" fmla="*/ 2147483647 w 407"/>
              <a:gd name="T37" fmla="*/ 2147483647 h 236"/>
              <a:gd name="T38" fmla="*/ 2147483647 w 407"/>
              <a:gd name="T39" fmla="*/ 2147483647 h 236"/>
              <a:gd name="T40" fmla="*/ 2147483647 w 407"/>
              <a:gd name="T41" fmla="*/ 2147483647 h 236"/>
              <a:gd name="T42" fmla="*/ 2147483647 w 407"/>
              <a:gd name="T43" fmla="*/ 2147483647 h 236"/>
              <a:gd name="T44" fmla="*/ 2147483647 w 407"/>
              <a:gd name="T45" fmla="*/ 2147483647 h 236"/>
              <a:gd name="T46" fmla="*/ 2147483647 w 407"/>
              <a:gd name="T47" fmla="*/ 2147483647 h 236"/>
              <a:gd name="T48" fmla="*/ 0 w 407"/>
              <a:gd name="T49" fmla="*/ 2147483647 h 236"/>
              <a:gd name="T50" fmla="*/ 2147483647 w 407"/>
              <a:gd name="T51" fmla="*/ 2147483647 h 236"/>
              <a:gd name="T52" fmla="*/ 2147483647 w 407"/>
              <a:gd name="T53" fmla="*/ 2147483647 h 236"/>
              <a:gd name="T54" fmla="*/ 2147483647 w 407"/>
              <a:gd name="T55" fmla="*/ 2147483647 h 236"/>
              <a:gd name="T56" fmla="*/ 2147483647 w 407"/>
              <a:gd name="T57" fmla="*/ 2147483647 h 236"/>
              <a:gd name="T58" fmla="*/ 2147483647 w 407"/>
              <a:gd name="T59" fmla="*/ 2147483647 h 236"/>
              <a:gd name="T60" fmla="*/ 2147483647 w 407"/>
              <a:gd name="T61" fmla="*/ 2147483647 h 236"/>
              <a:gd name="T62" fmla="*/ 2147483647 w 407"/>
              <a:gd name="T63" fmla="*/ 2147483647 h 236"/>
              <a:gd name="T64" fmla="*/ 2147483647 w 407"/>
              <a:gd name="T65" fmla="*/ 2147483647 h 236"/>
              <a:gd name="T66" fmla="*/ 2147483647 w 407"/>
              <a:gd name="T67" fmla="*/ 2147483647 h 236"/>
              <a:gd name="T68" fmla="*/ 2147483647 w 407"/>
              <a:gd name="T69" fmla="*/ 2147483647 h 236"/>
              <a:gd name="T70" fmla="*/ 2147483647 w 407"/>
              <a:gd name="T71" fmla="*/ 2147483647 h 236"/>
              <a:gd name="T72" fmla="*/ 2147483647 w 407"/>
              <a:gd name="T73" fmla="*/ 2147483647 h 236"/>
              <a:gd name="T74" fmla="*/ 2147483647 w 407"/>
              <a:gd name="T75" fmla="*/ 2147483647 h 236"/>
              <a:gd name="T76" fmla="*/ 2147483647 w 407"/>
              <a:gd name="T77" fmla="*/ 2147483647 h 236"/>
              <a:gd name="T78" fmla="*/ 2147483647 w 407"/>
              <a:gd name="T79" fmla="*/ 2147483647 h 236"/>
              <a:gd name="T80" fmla="*/ 2147483647 w 407"/>
              <a:gd name="T81" fmla="*/ 2147483647 h 236"/>
              <a:gd name="T82" fmla="*/ 2147483647 w 407"/>
              <a:gd name="T83" fmla="*/ 2147483647 h 236"/>
              <a:gd name="T84" fmla="*/ 2147483647 w 407"/>
              <a:gd name="T85" fmla="*/ 2147483647 h 236"/>
              <a:gd name="T86" fmla="*/ 2147483647 w 407"/>
              <a:gd name="T87" fmla="*/ 2147483647 h 236"/>
              <a:gd name="T88" fmla="*/ 2147483647 w 407"/>
              <a:gd name="T89" fmla="*/ 2147483647 h 236"/>
              <a:gd name="T90" fmla="*/ 2147483647 w 407"/>
              <a:gd name="T91" fmla="*/ 2147483647 h 236"/>
              <a:gd name="T92" fmla="*/ 2147483647 w 407"/>
              <a:gd name="T93" fmla="*/ 2147483647 h 236"/>
              <a:gd name="T94" fmla="*/ 2147483647 w 407"/>
              <a:gd name="T95" fmla="*/ 2147483647 h 236"/>
              <a:gd name="T96" fmla="*/ 2147483647 w 407"/>
              <a:gd name="T97" fmla="*/ 2147483647 h 236"/>
              <a:gd name="T98" fmla="*/ 2147483647 w 407"/>
              <a:gd name="T99" fmla="*/ 2147483647 h 236"/>
              <a:gd name="T100" fmla="*/ 2147483647 w 407"/>
              <a:gd name="T101" fmla="*/ 2147483647 h 236"/>
              <a:gd name="T102" fmla="*/ 2147483647 w 407"/>
              <a:gd name="T103" fmla="*/ 2147483647 h 236"/>
              <a:gd name="T104" fmla="*/ 2147483647 w 407"/>
              <a:gd name="T105" fmla="*/ 2147483647 h 236"/>
              <a:gd name="T106" fmla="*/ 2147483647 w 407"/>
              <a:gd name="T107" fmla="*/ 2147483647 h 2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7"/>
              <a:gd name="T163" fmla="*/ 0 h 236"/>
              <a:gd name="T164" fmla="*/ 407 w 407"/>
              <a:gd name="T165" fmla="*/ 236 h 2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7" h="236">
                <a:moveTo>
                  <a:pt x="407" y="149"/>
                </a:moveTo>
                <a:lnTo>
                  <a:pt x="407" y="156"/>
                </a:lnTo>
                <a:lnTo>
                  <a:pt x="405" y="163"/>
                </a:lnTo>
                <a:lnTo>
                  <a:pt x="405" y="170"/>
                </a:lnTo>
                <a:lnTo>
                  <a:pt x="405" y="177"/>
                </a:lnTo>
                <a:lnTo>
                  <a:pt x="403" y="184"/>
                </a:lnTo>
                <a:lnTo>
                  <a:pt x="401" y="191"/>
                </a:lnTo>
                <a:lnTo>
                  <a:pt x="400" y="198"/>
                </a:lnTo>
                <a:lnTo>
                  <a:pt x="398" y="201"/>
                </a:lnTo>
                <a:lnTo>
                  <a:pt x="384" y="205"/>
                </a:lnTo>
                <a:lnTo>
                  <a:pt x="372" y="206"/>
                </a:lnTo>
                <a:lnTo>
                  <a:pt x="359" y="206"/>
                </a:lnTo>
                <a:lnTo>
                  <a:pt x="346" y="208"/>
                </a:lnTo>
                <a:lnTo>
                  <a:pt x="334" y="208"/>
                </a:lnTo>
                <a:lnTo>
                  <a:pt x="322" y="210"/>
                </a:lnTo>
                <a:lnTo>
                  <a:pt x="310" y="213"/>
                </a:lnTo>
                <a:lnTo>
                  <a:pt x="297" y="218"/>
                </a:lnTo>
                <a:lnTo>
                  <a:pt x="281" y="217"/>
                </a:lnTo>
                <a:lnTo>
                  <a:pt x="269" y="217"/>
                </a:lnTo>
                <a:lnTo>
                  <a:pt x="257" y="217"/>
                </a:lnTo>
                <a:lnTo>
                  <a:pt x="247" y="218"/>
                </a:lnTo>
                <a:lnTo>
                  <a:pt x="237" y="220"/>
                </a:lnTo>
                <a:lnTo>
                  <a:pt x="226" y="222"/>
                </a:lnTo>
                <a:lnTo>
                  <a:pt x="214" y="227"/>
                </a:lnTo>
                <a:lnTo>
                  <a:pt x="201" y="236"/>
                </a:lnTo>
                <a:lnTo>
                  <a:pt x="192" y="234"/>
                </a:lnTo>
                <a:lnTo>
                  <a:pt x="185" y="231"/>
                </a:lnTo>
                <a:lnTo>
                  <a:pt x="180" y="227"/>
                </a:lnTo>
                <a:lnTo>
                  <a:pt x="177" y="224"/>
                </a:lnTo>
                <a:lnTo>
                  <a:pt x="171" y="222"/>
                </a:lnTo>
                <a:lnTo>
                  <a:pt x="164" y="222"/>
                </a:lnTo>
                <a:lnTo>
                  <a:pt x="156" y="225"/>
                </a:lnTo>
                <a:lnTo>
                  <a:pt x="144" y="232"/>
                </a:lnTo>
                <a:lnTo>
                  <a:pt x="135" y="232"/>
                </a:lnTo>
                <a:lnTo>
                  <a:pt x="128" y="232"/>
                </a:lnTo>
                <a:lnTo>
                  <a:pt x="122" y="231"/>
                </a:lnTo>
                <a:lnTo>
                  <a:pt x="113" y="229"/>
                </a:lnTo>
                <a:lnTo>
                  <a:pt x="106" y="227"/>
                </a:lnTo>
                <a:lnTo>
                  <a:pt x="99" y="225"/>
                </a:lnTo>
                <a:lnTo>
                  <a:pt x="91" y="224"/>
                </a:lnTo>
                <a:lnTo>
                  <a:pt x="84" y="220"/>
                </a:lnTo>
                <a:lnTo>
                  <a:pt x="73" y="220"/>
                </a:lnTo>
                <a:lnTo>
                  <a:pt x="60" y="220"/>
                </a:lnTo>
                <a:lnTo>
                  <a:pt x="46" y="220"/>
                </a:lnTo>
                <a:lnTo>
                  <a:pt x="32" y="218"/>
                </a:lnTo>
                <a:lnTo>
                  <a:pt x="19" y="215"/>
                </a:lnTo>
                <a:lnTo>
                  <a:pt x="8" y="208"/>
                </a:lnTo>
                <a:lnTo>
                  <a:pt x="5" y="203"/>
                </a:lnTo>
                <a:lnTo>
                  <a:pt x="1" y="198"/>
                </a:lnTo>
                <a:lnTo>
                  <a:pt x="0" y="191"/>
                </a:lnTo>
                <a:lnTo>
                  <a:pt x="0" y="184"/>
                </a:lnTo>
                <a:lnTo>
                  <a:pt x="19" y="166"/>
                </a:lnTo>
                <a:lnTo>
                  <a:pt x="32" y="151"/>
                </a:lnTo>
                <a:lnTo>
                  <a:pt x="37" y="144"/>
                </a:lnTo>
                <a:lnTo>
                  <a:pt x="41" y="139"/>
                </a:lnTo>
                <a:lnTo>
                  <a:pt x="44" y="132"/>
                </a:lnTo>
                <a:lnTo>
                  <a:pt x="44" y="125"/>
                </a:lnTo>
                <a:lnTo>
                  <a:pt x="44" y="113"/>
                </a:lnTo>
                <a:lnTo>
                  <a:pt x="39" y="95"/>
                </a:lnTo>
                <a:lnTo>
                  <a:pt x="32" y="76"/>
                </a:lnTo>
                <a:lnTo>
                  <a:pt x="22" y="50"/>
                </a:lnTo>
                <a:lnTo>
                  <a:pt x="20" y="33"/>
                </a:lnTo>
                <a:lnTo>
                  <a:pt x="19" y="21"/>
                </a:lnTo>
                <a:lnTo>
                  <a:pt x="20" y="12"/>
                </a:lnTo>
                <a:lnTo>
                  <a:pt x="24" y="8"/>
                </a:lnTo>
                <a:lnTo>
                  <a:pt x="29" y="5"/>
                </a:lnTo>
                <a:lnTo>
                  <a:pt x="37" y="3"/>
                </a:lnTo>
                <a:lnTo>
                  <a:pt x="49" y="3"/>
                </a:lnTo>
                <a:lnTo>
                  <a:pt x="63" y="0"/>
                </a:lnTo>
                <a:lnTo>
                  <a:pt x="82" y="10"/>
                </a:lnTo>
                <a:lnTo>
                  <a:pt x="103" y="19"/>
                </a:lnTo>
                <a:lnTo>
                  <a:pt x="123" y="26"/>
                </a:lnTo>
                <a:lnTo>
                  <a:pt x="146" y="29"/>
                </a:lnTo>
                <a:lnTo>
                  <a:pt x="168" y="31"/>
                </a:lnTo>
                <a:lnTo>
                  <a:pt x="190" y="29"/>
                </a:lnTo>
                <a:lnTo>
                  <a:pt x="213" y="26"/>
                </a:lnTo>
                <a:lnTo>
                  <a:pt x="233" y="19"/>
                </a:lnTo>
                <a:lnTo>
                  <a:pt x="245" y="19"/>
                </a:lnTo>
                <a:lnTo>
                  <a:pt x="254" y="21"/>
                </a:lnTo>
                <a:lnTo>
                  <a:pt x="262" y="24"/>
                </a:lnTo>
                <a:lnTo>
                  <a:pt x="269" y="29"/>
                </a:lnTo>
                <a:lnTo>
                  <a:pt x="276" y="34"/>
                </a:lnTo>
                <a:lnTo>
                  <a:pt x="283" y="41"/>
                </a:lnTo>
                <a:lnTo>
                  <a:pt x="290" y="48"/>
                </a:lnTo>
                <a:lnTo>
                  <a:pt x="297" y="57"/>
                </a:lnTo>
                <a:lnTo>
                  <a:pt x="305" y="66"/>
                </a:lnTo>
                <a:lnTo>
                  <a:pt x="316" y="74"/>
                </a:lnTo>
                <a:lnTo>
                  <a:pt x="326" y="83"/>
                </a:lnTo>
                <a:lnTo>
                  <a:pt x="336" y="92"/>
                </a:lnTo>
                <a:lnTo>
                  <a:pt x="346" y="102"/>
                </a:lnTo>
                <a:lnTo>
                  <a:pt x="359" y="109"/>
                </a:lnTo>
                <a:lnTo>
                  <a:pt x="369" y="118"/>
                </a:lnTo>
                <a:lnTo>
                  <a:pt x="379" y="126"/>
                </a:lnTo>
                <a:lnTo>
                  <a:pt x="386" y="125"/>
                </a:lnTo>
                <a:lnTo>
                  <a:pt x="391" y="125"/>
                </a:lnTo>
                <a:lnTo>
                  <a:pt x="395" y="125"/>
                </a:lnTo>
                <a:lnTo>
                  <a:pt x="398" y="125"/>
                </a:lnTo>
                <a:lnTo>
                  <a:pt x="400" y="125"/>
                </a:lnTo>
                <a:lnTo>
                  <a:pt x="401" y="125"/>
                </a:lnTo>
                <a:lnTo>
                  <a:pt x="405" y="126"/>
                </a:lnTo>
                <a:lnTo>
                  <a:pt x="407" y="126"/>
                </a:lnTo>
                <a:lnTo>
                  <a:pt x="407" y="130"/>
                </a:lnTo>
                <a:lnTo>
                  <a:pt x="407" y="132"/>
                </a:lnTo>
                <a:lnTo>
                  <a:pt x="407" y="135"/>
                </a:lnTo>
                <a:lnTo>
                  <a:pt x="407" y="139"/>
                </a:lnTo>
                <a:lnTo>
                  <a:pt x="407" y="140"/>
                </a:lnTo>
                <a:lnTo>
                  <a:pt x="407" y="144"/>
                </a:lnTo>
                <a:lnTo>
                  <a:pt x="407" y="147"/>
                </a:lnTo>
                <a:lnTo>
                  <a:pt x="407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4" name="Freeform 1029"/>
          <p:cNvSpPr>
            <a:spLocks noChangeArrowheads="1"/>
          </p:cNvSpPr>
          <p:nvPr/>
        </p:nvSpPr>
        <p:spPr bwMode="auto">
          <a:xfrm>
            <a:off x="6619875" y="4217988"/>
            <a:ext cx="842963" cy="430212"/>
          </a:xfrm>
          <a:custGeom>
            <a:avLst/>
            <a:gdLst>
              <a:gd name="T0" fmla="*/ 2147483647 w 531"/>
              <a:gd name="T1" fmla="*/ 2147483647 h 271"/>
              <a:gd name="T2" fmla="*/ 2147483647 w 531"/>
              <a:gd name="T3" fmla="*/ 2147483647 h 271"/>
              <a:gd name="T4" fmla="*/ 2147483647 w 531"/>
              <a:gd name="T5" fmla="*/ 2147483647 h 271"/>
              <a:gd name="T6" fmla="*/ 2147483647 w 531"/>
              <a:gd name="T7" fmla="*/ 2147483647 h 271"/>
              <a:gd name="T8" fmla="*/ 2147483647 w 531"/>
              <a:gd name="T9" fmla="*/ 2147483647 h 271"/>
              <a:gd name="T10" fmla="*/ 2147483647 w 531"/>
              <a:gd name="T11" fmla="*/ 2147483647 h 271"/>
              <a:gd name="T12" fmla="*/ 2147483647 w 531"/>
              <a:gd name="T13" fmla="*/ 2147483647 h 271"/>
              <a:gd name="T14" fmla="*/ 2147483647 w 531"/>
              <a:gd name="T15" fmla="*/ 2147483647 h 271"/>
              <a:gd name="T16" fmla="*/ 2147483647 w 531"/>
              <a:gd name="T17" fmla="*/ 2147483647 h 271"/>
              <a:gd name="T18" fmla="*/ 2147483647 w 531"/>
              <a:gd name="T19" fmla="*/ 2147483647 h 271"/>
              <a:gd name="T20" fmla="*/ 2147483647 w 531"/>
              <a:gd name="T21" fmla="*/ 2147483647 h 271"/>
              <a:gd name="T22" fmla="*/ 2147483647 w 531"/>
              <a:gd name="T23" fmla="*/ 2147483647 h 271"/>
              <a:gd name="T24" fmla="*/ 2147483647 w 531"/>
              <a:gd name="T25" fmla="*/ 2147483647 h 271"/>
              <a:gd name="T26" fmla="*/ 2147483647 w 531"/>
              <a:gd name="T27" fmla="*/ 2147483647 h 271"/>
              <a:gd name="T28" fmla="*/ 2147483647 w 531"/>
              <a:gd name="T29" fmla="*/ 2147483647 h 271"/>
              <a:gd name="T30" fmla="*/ 2147483647 w 531"/>
              <a:gd name="T31" fmla="*/ 2147483647 h 271"/>
              <a:gd name="T32" fmla="*/ 2147483647 w 531"/>
              <a:gd name="T33" fmla="*/ 2147483647 h 271"/>
              <a:gd name="T34" fmla="*/ 2147483647 w 531"/>
              <a:gd name="T35" fmla="*/ 2147483647 h 271"/>
              <a:gd name="T36" fmla="*/ 2147483647 w 531"/>
              <a:gd name="T37" fmla="*/ 2147483647 h 271"/>
              <a:gd name="T38" fmla="*/ 2147483647 w 531"/>
              <a:gd name="T39" fmla="*/ 2147483647 h 271"/>
              <a:gd name="T40" fmla="*/ 2147483647 w 531"/>
              <a:gd name="T41" fmla="*/ 2147483647 h 271"/>
              <a:gd name="T42" fmla="*/ 2147483647 w 531"/>
              <a:gd name="T43" fmla="*/ 2147483647 h 271"/>
              <a:gd name="T44" fmla="*/ 2147483647 w 531"/>
              <a:gd name="T45" fmla="*/ 2147483647 h 271"/>
              <a:gd name="T46" fmla="*/ 0 w 531"/>
              <a:gd name="T47" fmla="*/ 2147483647 h 271"/>
              <a:gd name="T48" fmla="*/ 2147483647 w 531"/>
              <a:gd name="T49" fmla="*/ 2147483647 h 271"/>
              <a:gd name="T50" fmla="*/ 2147483647 w 531"/>
              <a:gd name="T51" fmla="*/ 2147483647 h 271"/>
              <a:gd name="T52" fmla="*/ 2147483647 w 531"/>
              <a:gd name="T53" fmla="*/ 2147483647 h 271"/>
              <a:gd name="T54" fmla="*/ 2147483647 w 531"/>
              <a:gd name="T55" fmla="*/ 2147483647 h 271"/>
              <a:gd name="T56" fmla="*/ 2147483647 w 531"/>
              <a:gd name="T57" fmla="*/ 2147483647 h 271"/>
              <a:gd name="T58" fmla="*/ 2147483647 w 531"/>
              <a:gd name="T59" fmla="*/ 2147483647 h 271"/>
              <a:gd name="T60" fmla="*/ 2147483647 w 531"/>
              <a:gd name="T61" fmla="*/ 2147483647 h 271"/>
              <a:gd name="T62" fmla="*/ 2147483647 w 531"/>
              <a:gd name="T63" fmla="*/ 2147483647 h 271"/>
              <a:gd name="T64" fmla="*/ 2147483647 w 531"/>
              <a:gd name="T65" fmla="*/ 2147483647 h 271"/>
              <a:gd name="T66" fmla="*/ 2147483647 w 531"/>
              <a:gd name="T67" fmla="*/ 2147483647 h 271"/>
              <a:gd name="T68" fmla="*/ 2147483647 w 531"/>
              <a:gd name="T69" fmla="*/ 2147483647 h 271"/>
              <a:gd name="T70" fmla="*/ 2147483647 w 531"/>
              <a:gd name="T71" fmla="*/ 2147483647 h 271"/>
              <a:gd name="T72" fmla="*/ 2147483647 w 531"/>
              <a:gd name="T73" fmla="*/ 2147483647 h 271"/>
              <a:gd name="T74" fmla="*/ 2147483647 w 531"/>
              <a:gd name="T75" fmla="*/ 2147483647 h 271"/>
              <a:gd name="T76" fmla="*/ 2147483647 w 531"/>
              <a:gd name="T77" fmla="*/ 2147483647 h 271"/>
              <a:gd name="T78" fmla="*/ 2147483647 w 531"/>
              <a:gd name="T79" fmla="*/ 2147483647 h 271"/>
              <a:gd name="T80" fmla="*/ 2147483647 w 531"/>
              <a:gd name="T81" fmla="*/ 2147483647 h 271"/>
              <a:gd name="T82" fmla="*/ 2147483647 w 531"/>
              <a:gd name="T83" fmla="*/ 2147483647 h 271"/>
              <a:gd name="T84" fmla="*/ 2147483647 w 531"/>
              <a:gd name="T85" fmla="*/ 2147483647 h 271"/>
              <a:gd name="T86" fmla="*/ 2147483647 w 531"/>
              <a:gd name="T87" fmla="*/ 2147483647 h 271"/>
              <a:gd name="T88" fmla="*/ 2147483647 w 531"/>
              <a:gd name="T89" fmla="*/ 2147483647 h 271"/>
              <a:gd name="T90" fmla="*/ 2147483647 w 531"/>
              <a:gd name="T91" fmla="*/ 2147483647 h 271"/>
              <a:gd name="T92" fmla="*/ 2147483647 w 531"/>
              <a:gd name="T93" fmla="*/ 2147483647 h 27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1"/>
              <a:gd name="T142" fmla="*/ 0 h 271"/>
              <a:gd name="T143" fmla="*/ 531 w 531"/>
              <a:gd name="T144" fmla="*/ 271 h 27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1" h="271">
                <a:moveTo>
                  <a:pt x="531" y="117"/>
                </a:moveTo>
                <a:lnTo>
                  <a:pt x="524" y="118"/>
                </a:lnTo>
                <a:lnTo>
                  <a:pt x="517" y="120"/>
                </a:lnTo>
                <a:lnTo>
                  <a:pt x="512" y="122"/>
                </a:lnTo>
                <a:lnTo>
                  <a:pt x="507" y="124"/>
                </a:lnTo>
                <a:lnTo>
                  <a:pt x="503" y="127"/>
                </a:lnTo>
                <a:lnTo>
                  <a:pt x="498" y="131"/>
                </a:lnTo>
                <a:lnTo>
                  <a:pt x="493" y="136"/>
                </a:lnTo>
                <a:lnTo>
                  <a:pt x="488" y="141"/>
                </a:lnTo>
                <a:lnTo>
                  <a:pt x="479" y="143"/>
                </a:lnTo>
                <a:lnTo>
                  <a:pt x="473" y="144"/>
                </a:lnTo>
                <a:lnTo>
                  <a:pt x="467" y="148"/>
                </a:lnTo>
                <a:lnTo>
                  <a:pt x="464" y="151"/>
                </a:lnTo>
                <a:lnTo>
                  <a:pt x="459" y="158"/>
                </a:lnTo>
                <a:lnTo>
                  <a:pt x="455" y="169"/>
                </a:lnTo>
                <a:lnTo>
                  <a:pt x="455" y="181"/>
                </a:lnTo>
                <a:lnTo>
                  <a:pt x="455" y="191"/>
                </a:lnTo>
                <a:lnTo>
                  <a:pt x="454" y="205"/>
                </a:lnTo>
                <a:lnTo>
                  <a:pt x="450" y="217"/>
                </a:lnTo>
                <a:lnTo>
                  <a:pt x="431" y="238"/>
                </a:lnTo>
                <a:lnTo>
                  <a:pt x="412" y="252"/>
                </a:lnTo>
                <a:lnTo>
                  <a:pt x="404" y="259"/>
                </a:lnTo>
                <a:lnTo>
                  <a:pt x="394" y="264"/>
                </a:lnTo>
                <a:lnTo>
                  <a:pt x="385" y="268"/>
                </a:lnTo>
                <a:lnTo>
                  <a:pt x="375" y="269"/>
                </a:lnTo>
                <a:lnTo>
                  <a:pt x="364" y="271"/>
                </a:lnTo>
                <a:lnTo>
                  <a:pt x="354" y="271"/>
                </a:lnTo>
                <a:lnTo>
                  <a:pt x="344" y="269"/>
                </a:lnTo>
                <a:lnTo>
                  <a:pt x="333" y="268"/>
                </a:lnTo>
                <a:lnTo>
                  <a:pt x="309" y="261"/>
                </a:lnTo>
                <a:lnTo>
                  <a:pt x="284" y="247"/>
                </a:lnTo>
                <a:lnTo>
                  <a:pt x="282" y="247"/>
                </a:lnTo>
                <a:lnTo>
                  <a:pt x="280" y="247"/>
                </a:lnTo>
                <a:lnTo>
                  <a:pt x="279" y="247"/>
                </a:lnTo>
                <a:lnTo>
                  <a:pt x="277" y="247"/>
                </a:lnTo>
                <a:lnTo>
                  <a:pt x="275" y="247"/>
                </a:lnTo>
                <a:lnTo>
                  <a:pt x="273" y="250"/>
                </a:lnTo>
                <a:lnTo>
                  <a:pt x="273" y="254"/>
                </a:lnTo>
                <a:lnTo>
                  <a:pt x="272" y="256"/>
                </a:lnTo>
                <a:lnTo>
                  <a:pt x="270" y="259"/>
                </a:lnTo>
                <a:lnTo>
                  <a:pt x="268" y="262"/>
                </a:lnTo>
                <a:lnTo>
                  <a:pt x="266" y="264"/>
                </a:lnTo>
                <a:lnTo>
                  <a:pt x="266" y="268"/>
                </a:lnTo>
                <a:lnTo>
                  <a:pt x="265" y="271"/>
                </a:lnTo>
                <a:lnTo>
                  <a:pt x="256" y="269"/>
                </a:lnTo>
                <a:lnTo>
                  <a:pt x="249" y="268"/>
                </a:lnTo>
                <a:lnTo>
                  <a:pt x="244" y="266"/>
                </a:lnTo>
                <a:lnTo>
                  <a:pt x="237" y="261"/>
                </a:lnTo>
                <a:lnTo>
                  <a:pt x="227" y="252"/>
                </a:lnTo>
                <a:lnTo>
                  <a:pt x="217" y="242"/>
                </a:lnTo>
                <a:lnTo>
                  <a:pt x="206" y="229"/>
                </a:lnTo>
                <a:lnTo>
                  <a:pt x="194" y="219"/>
                </a:lnTo>
                <a:lnTo>
                  <a:pt x="189" y="216"/>
                </a:lnTo>
                <a:lnTo>
                  <a:pt x="182" y="212"/>
                </a:lnTo>
                <a:lnTo>
                  <a:pt x="174" y="209"/>
                </a:lnTo>
                <a:lnTo>
                  <a:pt x="167" y="207"/>
                </a:lnTo>
                <a:lnTo>
                  <a:pt x="157" y="212"/>
                </a:lnTo>
                <a:lnTo>
                  <a:pt x="148" y="217"/>
                </a:lnTo>
                <a:lnTo>
                  <a:pt x="138" y="221"/>
                </a:lnTo>
                <a:lnTo>
                  <a:pt x="129" y="223"/>
                </a:lnTo>
                <a:lnTo>
                  <a:pt x="109" y="224"/>
                </a:lnTo>
                <a:lnTo>
                  <a:pt x="88" y="224"/>
                </a:lnTo>
                <a:lnTo>
                  <a:pt x="66" y="221"/>
                </a:lnTo>
                <a:lnTo>
                  <a:pt x="45" y="216"/>
                </a:lnTo>
                <a:lnTo>
                  <a:pt x="23" y="212"/>
                </a:lnTo>
                <a:lnTo>
                  <a:pt x="2" y="209"/>
                </a:lnTo>
                <a:lnTo>
                  <a:pt x="0" y="203"/>
                </a:lnTo>
                <a:lnTo>
                  <a:pt x="0" y="195"/>
                </a:lnTo>
                <a:lnTo>
                  <a:pt x="0" y="186"/>
                </a:lnTo>
                <a:lnTo>
                  <a:pt x="2" y="177"/>
                </a:lnTo>
                <a:lnTo>
                  <a:pt x="5" y="169"/>
                </a:lnTo>
                <a:lnTo>
                  <a:pt x="9" y="160"/>
                </a:lnTo>
                <a:lnTo>
                  <a:pt x="12" y="153"/>
                </a:lnTo>
                <a:lnTo>
                  <a:pt x="16" y="146"/>
                </a:lnTo>
                <a:lnTo>
                  <a:pt x="26" y="141"/>
                </a:lnTo>
                <a:lnTo>
                  <a:pt x="36" y="136"/>
                </a:lnTo>
                <a:lnTo>
                  <a:pt x="47" y="129"/>
                </a:lnTo>
                <a:lnTo>
                  <a:pt x="57" y="124"/>
                </a:lnTo>
                <a:lnTo>
                  <a:pt x="67" y="117"/>
                </a:lnTo>
                <a:lnTo>
                  <a:pt x="78" y="110"/>
                </a:lnTo>
                <a:lnTo>
                  <a:pt x="86" y="103"/>
                </a:lnTo>
                <a:lnTo>
                  <a:pt x="96" y="96"/>
                </a:lnTo>
                <a:lnTo>
                  <a:pt x="96" y="82"/>
                </a:lnTo>
                <a:lnTo>
                  <a:pt x="93" y="70"/>
                </a:lnTo>
                <a:lnTo>
                  <a:pt x="90" y="56"/>
                </a:lnTo>
                <a:lnTo>
                  <a:pt x="84" y="44"/>
                </a:lnTo>
                <a:lnTo>
                  <a:pt x="81" y="33"/>
                </a:lnTo>
                <a:lnTo>
                  <a:pt x="79" y="21"/>
                </a:lnTo>
                <a:lnTo>
                  <a:pt x="79" y="16"/>
                </a:lnTo>
                <a:lnTo>
                  <a:pt x="81" y="11"/>
                </a:lnTo>
                <a:lnTo>
                  <a:pt x="84" y="6"/>
                </a:lnTo>
                <a:lnTo>
                  <a:pt x="88" y="0"/>
                </a:lnTo>
                <a:lnTo>
                  <a:pt x="98" y="12"/>
                </a:lnTo>
                <a:lnTo>
                  <a:pt x="109" y="21"/>
                </a:lnTo>
                <a:lnTo>
                  <a:pt x="119" y="26"/>
                </a:lnTo>
                <a:lnTo>
                  <a:pt x="129" y="32"/>
                </a:lnTo>
                <a:lnTo>
                  <a:pt x="141" y="33"/>
                </a:lnTo>
                <a:lnTo>
                  <a:pt x="155" y="35"/>
                </a:lnTo>
                <a:lnTo>
                  <a:pt x="169" y="37"/>
                </a:lnTo>
                <a:lnTo>
                  <a:pt x="186" y="37"/>
                </a:lnTo>
                <a:lnTo>
                  <a:pt x="194" y="39"/>
                </a:lnTo>
                <a:lnTo>
                  <a:pt x="203" y="42"/>
                </a:lnTo>
                <a:lnTo>
                  <a:pt x="212" y="44"/>
                </a:lnTo>
                <a:lnTo>
                  <a:pt x="220" y="45"/>
                </a:lnTo>
                <a:lnTo>
                  <a:pt x="230" y="45"/>
                </a:lnTo>
                <a:lnTo>
                  <a:pt x="239" y="47"/>
                </a:lnTo>
                <a:lnTo>
                  <a:pt x="249" y="47"/>
                </a:lnTo>
                <a:lnTo>
                  <a:pt x="258" y="47"/>
                </a:lnTo>
                <a:lnTo>
                  <a:pt x="266" y="40"/>
                </a:lnTo>
                <a:lnTo>
                  <a:pt x="273" y="39"/>
                </a:lnTo>
                <a:lnTo>
                  <a:pt x="279" y="39"/>
                </a:lnTo>
                <a:lnTo>
                  <a:pt x="284" y="42"/>
                </a:lnTo>
                <a:lnTo>
                  <a:pt x="289" y="45"/>
                </a:lnTo>
                <a:lnTo>
                  <a:pt x="294" y="49"/>
                </a:lnTo>
                <a:lnTo>
                  <a:pt x="299" y="52"/>
                </a:lnTo>
                <a:lnTo>
                  <a:pt x="306" y="51"/>
                </a:lnTo>
                <a:lnTo>
                  <a:pt x="308" y="49"/>
                </a:lnTo>
                <a:lnTo>
                  <a:pt x="311" y="47"/>
                </a:lnTo>
                <a:lnTo>
                  <a:pt x="313" y="45"/>
                </a:lnTo>
                <a:lnTo>
                  <a:pt x="316" y="44"/>
                </a:lnTo>
                <a:lnTo>
                  <a:pt x="320" y="42"/>
                </a:lnTo>
                <a:lnTo>
                  <a:pt x="327" y="39"/>
                </a:lnTo>
                <a:lnTo>
                  <a:pt x="333" y="35"/>
                </a:lnTo>
                <a:lnTo>
                  <a:pt x="345" y="32"/>
                </a:lnTo>
                <a:lnTo>
                  <a:pt x="364" y="30"/>
                </a:lnTo>
                <a:lnTo>
                  <a:pt x="385" y="28"/>
                </a:lnTo>
                <a:lnTo>
                  <a:pt x="404" y="26"/>
                </a:lnTo>
                <a:lnTo>
                  <a:pt x="424" y="25"/>
                </a:lnTo>
                <a:lnTo>
                  <a:pt x="445" y="23"/>
                </a:lnTo>
                <a:lnTo>
                  <a:pt x="466" y="21"/>
                </a:lnTo>
                <a:lnTo>
                  <a:pt x="486" y="19"/>
                </a:lnTo>
                <a:lnTo>
                  <a:pt x="505" y="19"/>
                </a:lnTo>
                <a:lnTo>
                  <a:pt x="507" y="32"/>
                </a:lnTo>
                <a:lnTo>
                  <a:pt x="510" y="44"/>
                </a:lnTo>
                <a:lnTo>
                  <a:pt x="514" y="58"/>
                </a:lnTo>
                <a:lnTo>
                  <a:pt x="517" y="70"/>
                </a:lnTo>
                <a:lnTo>
                  <a:pt x="522" y="82"/>
                </a:lnTo>
                <a:lnTo>
                  <a:pt x="526" y="94"/>
                </a:lnTo>
                <a:lnTo>
                  <a:pt x="529" y="106"/>
                </a:lnTo>
                <a:lnTo>
                  <a:pt x="531" y="1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5" name="Freeform 1030"/>
          <p:cNvSpPr>
            <a:spLocks noChangeArrowheads="1"/>
          </p:cNvSpPr>
          <p:nvPr/>
        </p:nvSpPr>
        <p:spPr bwMode="auto">
          <a:xfrm>
            <a:off x="6888163" y="3579813"/>
            <a:ext cx="693737" cy="498475"/>
          </a:xfrm>
          <a:custGeom>
            <a:avLst/>
            <a:gdLst>
              <a:gd name="T0" fmla="*/ 2147483647 w 437"/>
              <a:gd name="T1" fmla="*/ 2147483647 h 314"/>
              <a:gd name="T2" fmla="*/ 2147483647 w 437"/>
              <a:gd name="T3" fmla="*/ 2147483647 h 314"/>
              <a:gd name="T4" fmla="*/ 2147483647 w 437"/>
              <a:gd name="T5" fmla="*/ 2147483647 h 314"/>
              <a:gd name="T6" fmla="*/ 2147483647 w 437"/>
              <a:gd name="T7" fmla="*/ 2147483647 h 314"/>
              <a:gd name="T8" fmla="*/ 2147483647 w 437"/>
              <a:gd name="T9" fmla="*/ 2147483647 h 314"/>
              <a:gd name="T10" fmla="*/ 2147483647 w 437"/>
              <a:gd name="T11" fmla="*/ 2147483647 h 314"/>
              <a:gd name="T12" fmla="*/ 2147483647 w 437"/>
              <a:gd name="T13" fmla="*/ 2147483647 h 314"/>
              <a:gd name="T14" fmla="*/ 2147483647 w 437"/>
              <a:gd name="T15" fmla="*/ 2147483647 h 314"/>
              <a:gd name="T16" fmla="*/ 2147483647 w 437"/>
              <a:gd name="T17" fmla="*/ 2147483647 h 314"/>
              <a:gd name="T18" fmla="*/ 2147483647 w 437"/>
              <a:gd name="T19" fmla="*/ 2147483647 h 314"/>
              <a:gd name="T20" fmla="*/ 2147483647 w 437"/>
              <a:gd name="T21" fmla="*/ 2147483647 h 314"/>
              <a:gd name="T22" fmla="*/ 2147483647 w 437"/>
              <a:gd name="T23" fmla="*/ 2147483647 h 314"/>
              <a:gd name="T24" fmla="*/ 2147483647 w 437"/>
              <a:gd name="T25" fmla="*/ 2147483647 h 314"/>
              <a:gd name="T26" fmla="*/ 2147483647 w 437"/>
              <a:gd name="T27" fmla="*/ 2147483647 h 314"/>
              <a:gd name="T28" fmla="*/ 2147483647 w 437"/>
              <a:gd name="T29" fmla="*/ 2147483647 h 314"/>
              <a:gd name="T30" fmla="*/ 2147483647 w 437"/>
              <a:gd name="T31" fmla="*/ 2147483647 h 314"/>
              <a:gd name="T32" fmla="*/ 2147483647 w 437"/>
              <a:gd name="T33" fmla="*/ 2147483647 h 314"/>
              <a:gd name="T34" fmla="*/ 2147483647 w 437"/>
              <a:gd name="T35" fmla="*/ 2147483647 h 314"/>
              <a:gd name="T36" fmla="*/ 2147483647 w 437"/>
              <a:gd name="T37" fmla="*/ 2147483647 h 314"/>
              <a:gd name="T38" fmla="*/ 2147483647 w 437"/>
              <a:gd name="T39" fmla="*/ 2147483647 h 314"/>
              <a:gd name="T40" fmla="*/ 2147483647 w 437"/>
              <a:gd name="T41" fmla="*/ 2147483647 h 314"/>
              <a:gd name="T42" fmla="*/ 2147483647 w 437"/>
              <a:gd name="T43" fmla="*/ 2147483647 h 314"/>
              <a:gd name="T44" fmla="*/ 2147483647 w 437"/>
              <a:gd name="T45" fmla="*/ 2147483647 h 314"/>
              <a:gd name="T46" fmla="*/ 2147483647 w 437"/>
              <a:gd name="T47" fmla="*/ 2147483647 h 314"/>
              <a:gd name="T48" fmla="*/ 2147483647 w 437"/>
              <a:gd name="T49" fmla="*/ 2147483647 h 314"/>
              <a:gd name="T50" fmla="*/ 2147483647 w 437"/>
              <a:gd name="T51" fmla="*/ 2147483647 h 314"/>
              <a:gd name="T52" fmla="*/ 2147483647 w 437"/>
              <a:gd name="T53" fmla="*/ 2147483647 h 314"/>
              <a:gd name="T54" fmla="*/ 2147483647 w 437"/>
              <a:gd name="T55" fmla="*/ 2147483647 h 314"/>
              <a:gd name="T56" fmla="*/ 2147483647 w 437"/>
              <a:gd name="T57" fmla="*/ 2147483647 h 314"/>
              <a:gd name="T58" fmla="*/ 2147483647 w 437"/>
              <a:gd name="T59" fmla="*/ 2147483647 h 314"/>
              <a:gd name="T60" fmla="*/ 2147483647 w 437"/>
              <a:gd name="T61" fmla="*/ 2147483647 h 314"/>
              <a:gd name="T62" fmla="*/ 2147483647 w 437"/>
              <a:gd name="T63" fmla="*/ 2147483647 h 314"/>
              <a:gd name="T64" fmla="*/ 2147483647 w 437"/>
              <a:gd name="T65" fmla="*/ 0 h 314"/>
              <a:gd name="T66" fmla="*/ 2147483647 w 437"/>
              <a:gd name="T67" fmla="*/ 2147483647 h 314"/>
              <a:gd name="T68" fmla="*/ 2147483647 w 437"/>
              <a:gd name="T69" fmla="*/ 2147483647 h 314"/>
              <a:gd name="T70" fmla="*/ 2147483647 w 437"/>
              <a:gd name="T71" fmla="*/ 2147483647 h 314"/>
              <a:gd name="T72" fmla="*/ 2147483647 w 437"/>
              <a:gd name="T73" fmla="*/ 2147483647 h 314"/>
              <a:gd name="T74" fmla="*/ 2147483647 w 437"/>
              <a:gd name="T75" fmla="*/ 2147483647 h 314"/>
              <a:gd name="T76" fmla="*/ 2147483647 w 437"/>
              <a:gd name="T77" fmla="*/ 2147483647 h 314"/>
              <a:gd name="T78" fmla="*/ 2147483647 w 437"/>
              <a:gd name="T79" fmla="*/ 2147483647 h 314"/>
              <a:gd name="T80" fmla="*/ 2147483647 w 437"/>
              <a:gd name="T81" fmla="*/ 2147483647 h 314"/>
              <a:gd name="T82" fmla="*/ 2147483647 w 437"/>
              <a:gd name="T83" fmla="*/ 2147483647 h 314"/>
              <a:gd name="T84" fmla="*/ 2147483647 w 437"/>
              <a:gd name="T85" fmla="*/ 2147483647 h 314"/>
              <a:gd name="T86" fmla="*/ 2147483647 w 437"/>
              <a:gd name="T87" fmla="*/ 2147483647 h 314"/>
              <a:gd name="T88" fmla="*/ 2147483647 w 437"/>
              <a:gd name="T89" fmla="*/ 2147483647 h 314"/>
              <a:gd name="T90" fmla="*/ 2147483647 w 437"/>
              <a:gd name="T91" fmla="*/ 2147483647 h 314"/>
              <a:gd name="T92" fmla="*/ 2147483647 w 437"/>
              <a:gd name="T93" fmla="*/ 2147483647 h 314"/>
              <a:gd name="T94" fmla="*/ 2147483647 w 437"/>
              <a:gd name="T95" fmla="*/ 2147483647 h 314"/>
              <a:gd name="T96" fmla="*/ 2147483647 w 437"/>
              <a:gd name="T97" fmla="*/ 2147483647 h 314"/>
              <a:gd name="T98" fmla="*/ 2147483647 w 437"/>
              <a:gd name="T99" fmla="*/ 2147483647 h 314"/>
              <a:gd name="T100" fmla="*/ 2147483647 w 437"/>
              <a:gd name="T101" fmla="*/ 2147483647 h 314"/>
              <a:gd name="T102" fmla="*/ 2147483647 w 437"/>
              <a:gd name="T103" fmla="*/ 2147483647 h 314"/>
              <a:gd name="T104" fmla="*/ 2147483647 w 437"/>
              <a:gd name="T105" fmla="*/ 2147483647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37"/>
              <a:gd name="T160" fmla="*/ 0 h 314"/>
              <a:gd name="T161" fmla="*/ 437 w 437"/>
              <a:gd name="T162" fmla="*/ 314 h 31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37" h="314">
                <a:moveTo>
                  <a:pt x="437" y="187"/>
                </a:moveTo>
                <a:lnTo>
                  <a:pt x="434" y="194"/>
                </a:lnTo>
                <a:lnTo>
                  <a:pt x="432" y="201"/>
                </a:lnTo>
                <a:lnTo>
                  <a:pt x="429" y="208"/>
                </a:lnTo>
                <a:lnTo>
                  <a:pt x="425" y="215"/>
                </a:lnTo>
                <a:lnTo>
                  <a:pt x="422" y="222"/>
                </a:lnTo>
                <a:lnTo>
                  <a:pt x="419" y="229"/>
                </a:lnTo>
                <a:lnTo>
                  <a:pt x="417" y="236"/>
                </a:lnTo>
                <a:lnTo>
                  <a:pt x="413" y="243"/>
                </a:lnTo>
                <a:lnTo>
                  <a:pt x="396" y="244"/>
                </a:lnTo>
                <a:lnTo>
                  <a:pt x="383" y="248"/>
                </a:lnTo>
                <a:lnTo>
                  <a:pt x="372" y="255"/>
                </a:lnTo>
                <a:lnTo>
                  <a:pt x="364" y="263"/>
                </a:lnTo>
                <a:lnTo>
                  <a:pt x="358" y="272"/>
                </a:lnTo>
                <a:lnTo>
                  <a:pt x="352" y="284"/>
                </a:lnTo>
                <a:lnTo>
                  <a:pt x="343" y="298"/>
                </a:lnTo>
                <a:lnTo>
                  <a:pt x="333" y="312"/>
                </a:lnTo>
                <a:lnTo>
                  <a:pt x="326" y="314"/>
                </a:lnTo>
                <a:lnTo>
                  <a:pt x="319" y="314"/>
                </a:lnTo>
                <a:lnTo>
                  <a:pt x="310" y="310"/>
                </a:lnTo>
                <a:lnTo>
                  <a:pt x="304" y="307"/>
                </a:lnTo>
                <a:lnTo>
                  <a:pt x="286" y="295"/>
                </a:lnTo>
                <a:lnTo>
                  <a:pt x="271" y="281"/>
                </a:lnTo>
                <a:lnTo>
                  <a:pt x="254" y="263"/>
                </a:lnTo>
                <a:lnTo>
                  <a:pt x="238" y="246"/>
                </a:lnTo>
                <a:lnTo>
                  <a:pt x="225" y="232"/>
                </a:lnTo>
                <a:lnTo>
                  <a:pt x="213" y="220"/>
                </a:lnTo>
                <a:lnTo>
                  <a:pt x="206" y="218"/>
                </a:lnTo>
                <a:lnTo>
                  <a:pt x="197" y="215"/>
                </a:lnTo>
                <a:lnTo>
                  <a:pt x="187" y="213"/>
                </a:lnTo>
                <a:lnTo>
                  <a:pt x="175" y="211"/>
                </a:lnTo>
                <a:lnTo>
                  <a:pt x="163" y="210"/>
                </a:lnTo>
                <a:lnTo>
                  <a:pt x="152" y="210"/>
                </a:lnTo>
                <a:lnTo>
                  <a:pt x="144" y="211"/>
                </a:lnTo>
                <a:lnTo>
                  <a:pt x="137" y="213"/>
                </a:lnTo>
                <a:lnTo>
                  <a:pt x="120" y="218"/>
                </a:lnTo>
                <a:lnTo>
                  <a:pt x="103" y="220"/>
                </a:lnTo>
                <a:lnTo>
                  <a:pt x="84" y="220"/>
                </a:lnTo>
                <a:lnTo>
                  <a:pt x="67" y="217"/>
                </a:lnTo>
                <a:lnTo>
                  <a:pt x="48" y="213"/>
                </a:lnTo>
                <a:lnTo>
                  <a:pt x="31" y="206"/>
                </a:lnTo>
                <a:lnTo>
                  <a:pt x="15" y="199"/>
                </a:lnTo>
                <a:lnTo>
                  <a:pt x="0" y="191"/>
                </a:lnTo>
                <a:lnTo>
                  <a:pt x="1" y="178"/>
                </a:lnTo>
                <a:lnTo>
                  <a:pt x="5" y="166"/>
                </a:lnTo>
                <a:lnTo>
                  <a:pt x="10" y="152"/>
                </a:lnTo>
                <a:lnTo>
                  <a:pt x="17" y="138"/>
                </a:lnTo>
                <a:lnTo>
                  <a:pt x="25" y="126"/>
                </a:lnTo>
                <a:lnTo>
                  <a:pt x="32" y="112"/>
                </a:lnTo>
                <a:lnTo>
                  <a:pt x="39" y="102"/>
                </a:lnTo>
                <a:lnTo>
                  <a:pt x="44" y="92"/>
                </a:lnTo>
                <a:lnTo>
                  <a:pt x="48" y="81"/>
                </a:lnTo>
                <a:lnTo>
                  <a:pt x="51" y="73"/>
                </a:lnTo>
                <a:lnTo>
                  <a:pt x="55" y="62"/>
                </a:lnTo>
                <a:lnTo>
                  <a:pt x="56" y="53"/>
                </a:lnTo>
                <a:lnTo>
                  <a:pt x="60" y="43"/>
                </a:lnTo>
                <a:lnTo>
                  <a:pt x="63" y="34"/>
                </a:lnTo>
                <a:lnTo>
                  <a:pt x="67" y="26"/>
                </a:lnTo>
                <a:lnTo>
                  <a:pt x="70" y="15"/>
                </a:lnTo>
                <a:lnTo>
                  <a:pt x="75" y="12"/>
                </a:lnTo>
                <a:lnTo>
                  <a:pt x="84" y="8"/>
                </a:lnTo>
                <a:lnTo>
                  <a:pt x="91" y="5"/>
                </a:lnTo>
                <a:lnTo>
                  <a:pt x="101" y="3"/>
                </a:lnTo>
                <a:lnTo>
                  <a:pt x="110" y="1"/>
                </a:lnTo>
                <a:lnTo>
                  <a:pt x="118" y="0"/>
                </a:lnTo>
                <a:lnTo>
                  <a:pt x="127" y="0"/>
                </a:lnTo>
                <a:lnTo>
                  <a:pt x="135" y="0"/>
                </a:lnTo>
                <a:lnTo>
                  <a:pt x="146" y="3"/>
                </a:lnTo>
                <a:lnTo>
                  <a:pt x="158" y="12"/>
                </a:lnTo>
                <a:lnTo>
                  <a:pt x="175" y="20"/>
                </a:lnTo>
                <a:lnTo>
                  <a:pt x="190" y="29"/>
                </a:lnTo>
                <a:lnTo>
                  <a:pt x="207" y="38"/>
                </a:lnTo>
                <a:lnTo>
                  <a:pt x="223" y="43"/>
                </a:lnTo>
                <a:lnTo>
                  <a:pt x="230" y="45"/>
                </a:lnTo>
                <a:lnTo>
                  <a:pt x="237" y="46"/>
                </a:lnTo>
                <a:lnTo>
                  <a:pt x="243" y="46"/>
                </a:lnTo>
                <a:lnTo>
                  <a:pt x="247" y="45"/>
                </a:lnTo>
                <a:lnTo>
                  <a:pt x="257" y="48"/>
                </a:lnTo>
                <a:lnTo>
                  <a:pt x="267" y="50"/>
                </a:lnTo>
                <a:lnTo>
                  <a:pt x="276" y="52"/>
                </a:lnTo>
                <a:lnTo>
                  <a:pt x="286" y="53"/>
                </a:lnTo>
                <a:lnTo>
                  <a:pt x="295" y="53"/>
                </a:lnTo>
                <a:lnTo>
                  <a:pt x="305" y="53"/>
                </a:lnTo>
                <a:lnTo>
                  <a:pt x="314" y="53"/>
                </a:lnTo>
                <a:lnTo>
                  <a:pt x="324" y="52"/>
                </a:lnTo>
                <a:lnTo>
                  <a:pt x="331" y="52"/>
                </a:lnTo>
                <a:lnTo>
                  <a:pt x="336" y="53"/>
                </a:lnTo>
                <a:lnTo>
                  <a:pt x="341" y="55"/>
                </a:lnTo>
                <a:lnTo>
                  <a:pt x="346" y="57"/>
                </a:lnTo>
                <a:lnTo>
                  <a:pt x="353" y="66"/>
                </a:lnTo>
                <a:lnTo>
                  <a:pt x="358" y="74"/>
                </a:lnTo>
                <a:lnTo>
                  <a:pt x="362" y="86"/>
                </a:lnTo>
                <a:lnTo>
                  <a:pt x="365" y="97"/>
                </a:lnTo>
                <a:lnTo>
                  <a:pt x="367" y="109"/>
                </a:lnTo>
                <a:lnTo>
                  <a:pt x="367" y="119"/>
                </a:lnTo>
                <a:lnTo>
                  <a:pt x="372" y="126"/>
                </a:lnTo>
                <a:lnTo>
                  <a:pt x="376" y="132"/>
                </a:lnTo>
                <a:lnTo>
                  <a:pt x="381" y="137"/>
                </a:lnTo>
                <a:lnTo>
                  <a:pt x="386" y="140"/>
                </a:lnTo>
                <a:lnTo>
                  <a:pt x="396" y="145"/>
                </a:lnTo>
                <a:lnTo>
                  <a:pt x="407" y="151"/>
                </a:lnTo>
                <a:lnTo>
                  <a:pt x="417" y="156"/>
                </a:lnTo>
                <a:lnTo>
                  <a:pt x="425" y="161"/>
                </a:lnTo>
                <a:lnTo>
                  <a:pt x="431" y="166"/>
                </a:lnTo>
                <a:lnTo>
                  <a:pt x="432" y="171"/>
                </a:lnTo>
                <a:lnTo>
                  <a:pt x="436" y="178"/>
                </a:lnTo>
                <a:lnTo>
                  <a:pt x="437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6" name="Freeform 1031"/>
          <p:cNvSpPr>
            <a:spLocks noChangeArrowheads="1"/>
          </p:cNvSpPr>
          <p:nvPr/>
        </p:nvSpPr>
        <p:spPr bwMode="auto">
          <a:xfrm>
            <a:off x="6958013" y="2146300"/>
            <a:ext cx="903287" cy="782638"/>
          </a:xfrm>
          <a:custGeom>
            <a:avLst/>
            <a:gdLst>
              <a:gd name="T0" fmla="*/ 2147483647 w 569"/>
              <a:gd name="T1" fmla="*/ 2147483647 h 493"/>
              <a:gd name="T2" fmla="*/ 2147483647 w 569"/>
              <a:gd name="T3" fmla="*/ 2147483647 h 493"/>
              <a:gd name="T4" fmla="*/ 2147483647 w 569"/>
              <a:gd name="T5" fmla="*/ 2147483647 h 493"/>
              <a:gd name="T6" fmla="*/ 2147483647 w 569"/>
              <a:gd name="T7" fmla="*/ 2147483647 h 493"/>
              <a:gd name="T8" fmla="*/ 2147483647 w 569"/>
              <a:gd name="T9" fmla="*/ 2147483647 h 493"/>
              <a:gd name="T10" fmla="*/ 2147483647 w 569"/>
              <a:gd name="T11" fmla="*/ 2147483647 h 493"/>
              <a:gd name="T12" fmla="*/ 2147483647 w 569"/>
              <a:gd name="T13" fmla="*/ 2147483647 h 493"/>
              <a:gd name="T14" fmla="*/ 2147483647 w 569"/>
              <a:gd name="T15" fmla="*/ 2147483647 h 493"/>
              <a:gd name="T16" fmla="*/ 2147483647 w 569"/>
              <a:gd name="T17" fmla="*/ 2147483647 h 493"/>
              <a:gd name="T18" fmla="*/ 2147483647 w 569"/>
              <a:gd name="T19" fmla="*/ 2147483647 h 493"/>
              <a:gd name="T20" fmla="*/ 2147483647 w 569"/>
              <a:gd name="T21" fmla="*/ 2147483647 h 493"/>
              <a:gd name="T22" fmla="*/ 2147483647 w 569"/>
              <a:gd name="T23" fmla="*/ 2147483647 h 493"/>
              <a:gd name="T24" fmla="*/ 2147483647 w 569"/>
              <a:gd name="T25" fmla="*/ 2147483647 h 493"/>
              <a:gd name="T26" fmla="*/ 2147483647 w 569"/>
              <a:gd name="T27" fmla="*/ 2147483647 h 493"/>
              <a:gd name="T28" fmla="*/ 2147483647 w 569"/>
              <a:gd name="T29" fmla="*/ 2147483647 h 493"/>
              <a:gd name="T30" fmla="*/ 2147483647 w 569"/>
              <a:gd name="T31" fmla="*/ 2147483647 h 493"/>
              <a:gd name="T32" fmla="*/ 2147483647 w 569"/>
              <a:gd name="T33" fmla="*/ 2147483647 h 493"/>
              <a:gd name="T34" fmla="*/ 2147483647 w 569"/>
              <a:gd name="T35" fmla="*/ 2147483647 h 493"/>
              <a:gd name="T36" fmla="*/ 2147483647 w 569"/>
              <a:gd name="T37" fmla="*/ 2147483647 h 493"/>
              <a:gd name="T38" fmla="*/ 2147483647 w 569"/>
              <a:gd name="T39" fmla="*/ 2147483647 h 493"/>
              <a:gd name="T40" fmla="*/ 2147483647 w 569"/>
              <a:gd name="T41" fmla="*/ 2147483647 h 493"/>
              <a:gd name="T42" fmla="*/ 2147483647 w 569"/>
              <a:gd name="T43" fmla="*/ 2147483647 h 493"/>
              <a:gd name="T44" fmla="*/ 2147483647 w 569"/>
              <a:gd name="T45" fmla="*/ 2147483647 h 493"/>
              <a:gd name="T46" fmla="*/ 2147483647 w 569"/>
              <a:gd name="T47" fmla="*/ 2147483647 h 493"/>
              <a:gd name="T48" fmla="*/ 2147483647 w 569"/>
              <a:gd name="T49" fmla="*/ 2147483647 h 493"/>
              <a:gd name="T50" fmla="*/ 2147483647 w 569"/>
              <a:gd name="T51" fmla="*/ 2147483647 h 493"/>
              <a:gd name="T52" fmla="*/ 2147483647 w 569"/>
              <a:gd name="T53" fmla="*/ 2147483647 h 493"/>
              <a:gd name="T54" fmla="*/ 2147483647 w 569"/>
              <a:gd name="T55" fmla="*/ 2147483647 h 493"/>
              <a:gd name="T56" fmla="*/ 2147483647 w 569"/>
              <a:gd name="T57" fmla="*/ 2147483647 h 493"/>
              <a:gd name="T58" fmla="*/ 2147483647 w 569"/>
              <a:gd name="T59" fmla="*/ 2147483647 h 493"/>
              <a:gd name="T60" fmla="*/ 2147483647 w 569"/>
              <a:gd name="T61" fmla="*/ 2147483647 h 493"/>
              <a:gd name="T62" fmla="*/ 2147483647 w 569"/>
              <a:gd name="T63" fmla="*/ 2147483647 h 493"/>
              <a:gd name="T64" fmla="*/ 2147483647 w 569"/>
              <a:gd name="T65" fmla="*/ 2147483647 h 493"/>
              <a:gd name="T66" fmla="*/ 2147483647 w 569"/>
              <a:gd name="T67" fmla="*/ 2147483647 h 493"/>
              <a:gd name="T68" fmla="*/ 2147483647 w 569"/>
              <a:gd name="T69" fmla="*/ 0 h 493"/>
              <a:gd name="T70" fmla="*/ 2147483647 w 569"/>
              <a:gd name="T71" fmla="*/ 2147483647 h 493"/>
              <a:gd name="T72" fmla="*/ 2147483647 w 569"/>
              <a:gd name="T73" fmla="*/ 2147483647 h 493"/>
              <a:gd name="T74" fmla="*/ 2147483647 w 569"/>
              <a:gd name="T75" fmla="*/ 2147483647 h 493"/>
              <a:gd name="T76" fmla="*/ 2147483647 w 569"/>
              <a:gd name="T77" fmla="*/ 2147483647 h 493"/>
              <a:gd name="T78" fmla="*/ 2147483647 w 569"/>
              <a:gd name="T79" fmla="*/ 2147483647 h 493"/>
              <a:gd name="T80" fmla="*/ 2147483647 w 569"/>
              <a:gd name="T81" fmla="*/ 2147483647 h 493"/>
              <a:gd name="T82" fmla="*/ 2147483647 w 569"/>
              <a:gd name="T83" fmla="*/ 2147483647 h 493"/>
              <a:gd name="T84" fmla="*/ 2147483647 w 569"/>
              <a:gd name="T85" fmla="*/ 2147483647 h 493"/>
              <a:gd name="T86" fmla="*/ 2147483647 w 569"/>
              <a:gd name="T87" fmla="*/ 2147483647 h 493"/>
              <a:gd name="T88" fmla="*/ 2147483647 w 569"/>
              <a:gd name="T89" fmla="*/ 2147483647 h 493"/>
              <a:gd name="T90" fmla="*/ 2147483647 w 569"/>
              <a:gd name="T91" fmla="*/ 2147483647 h 493"/>
              <a:gd name="T92" fmla="*/ 2147483647 w 569"/>
              <a:gd name="T93" fmla="*/ 2147483647 h 493"/>
              <a:gd name="T94" fmla="*/ 2147483647 w 569"/>
              <a:gd name="T95" fmla="*/ 2147483647 h 493"/>
              <a:gd name="T96" fmla="*/ 2147483647 w 569"/>
              <a:gd name="T97" fmla="*/ 2147483647 h 493"/>
              <a:gd name="T98" fmla="*/ 2147483647 w 569"/>
              <a:gd name="T99" fmla="*/ 2147483647 h 493"/>
              <a:gd name="T100" fmla="*/ 2147483647 w 569"/>
              <a:gd name="T101" fmla="*/ 2147483647 h 493"/>
              <a:gd name="T102" fmla="*/ 2147483647 w 569"/>
              <a:gd name="T103" fmla="*/ 2147483647 h 493"/>
              <a:gd name="T104" fmla="*/ 2147483647 w 569"/>
              <a:gd name="T105" fmla="*/ 2147483647 h 4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9"/>
              <a:gd name="T160" fmla="*/ 0 h 493"/>
              <a:gd name="T161" fmla="*/ 569 w 569"/>
              <a:gd name="T162" fmla="*/ 493 h 4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9" h="493">
                <a:moveTo>
                  <a:pt x="569" y="312"/>
                </a:moveTo>
                <a:lnTo>
                  <a:pt x="563" y="328"/>
                </a:lnTo>
                <a:lnTo>
                  <a:pt x="558" y="342"/>
                </a:lnTo>
                <a:lnTo>
                  <a:pt x="553" y="356"/>
                </a:lnTo>
                <a:lnTo>
                  <a:pt x="546" y="370"/>
                </a:lnTo>
                <a:lnTo>
                  <a:pt x="538" y="382"/>
                </a:lnTo>
                <a:lnTo>
                  <a:pt x="529" y="394"/>
                </a:lnTo>
                <a:lnTo>
                  <a:pt x="521" y="406"/>
                </a:lnTo>
                <a:lnTo>
                  <a:pt x="512" y="418"/>
                </a:lnTo>
                <a:lnTo>
                  <a:pt x="512" y="425"/>
                </a:lnTo>
                <a:lnTo>
                  <a:pt x="512" y="432"/>
                </a:lnTo>
                <a:lnTo>
                  <a:pt x="512" y="439"/>
                </a:lnTo>
                <a:lnTo>
                  <a:pt x="514" y="446"/>
                </a:lnTo>
                <a:lnTo>
                  <a:pt x="515" y="453"/>
                </a:lnTo>
                <a:lnTo>
                  <a:pt x="517" y="460"/>
                </a:lnTo>
                <a:lnTo>
                  <a:pt x="517" y="467"/>
                </a:lnTo>
                <a:lnTo>
                  <a:pt x="517" y="474"/>
                </a:lnTo>
                <a:lnTo>
                  <a:pt x="505" y="479"/>
                </a:lnTo>
                <a:lnTo>
                  <a:pt x="495" y="484"/>
                </a:lnTo>
                <a:lnTo>
                  <a:pt x="484" y="488"/>
                </a:lnTo>
                <a:lnTo>
                  <a:pt x="474" y="491"/>
                </a:lnTo>
                <a:lnTo>
                  <a:pt x="464" y="493"/>
                </a:lnTo>
                <a:lnTo>
                  <a:pt x="454" y="493"/>
                </a:lnTo>
                <a:lnTo>
                  <a:pt x="443" y="493"/>
                </a:lnTo>
                <a:lnTo>
                  <a:pt x="430" y="489"/>
                </a:lnTo>
                <a:lnTo>
                  <a:pt x="419" y="489"/>
                </a:lnTo>
                <a:lnTo>
                  <a:pt x="409" y="488"/>
                </a:lnTo>
                <a:lnTo>
                  <a:pt x="399" y="488"/>
                </a:lnTo>
                <a:lnTo>
                  <a:pt x="388" y="486"/>
                </a:lnTo>
                <a:lnTo>
                  <a:pt x="376" y="484"/>
                </a:lnTo>
                <a:lnTo>
                  <a:pt x="366" y="483"/>
                </a:lnTo>
                <a:lnTo>
                  <a:pt x="356" y="481"/>
                </a:lnTo>
                <a:lnTo>
                  <a:pt x="345" y="479"/>
                </a:lnTo>
                <a:lnTo>
                  <a:pt x="340" y="472"/>
                </a:lnTo>
                <a:lnTo>
                  <a:pt x="333" y="465"/>
                </a:lnTo>
                <a:lnTo>
                  <a:pt x="326" y="458"/>
                </a:lnTo>
                <a:lnTo>
                  <a:pt x="316" y="453"/>
                </a:lnTo>
                <a:lnTo>
                  <a:pt x="308" y="446"/>
                </a:lnTo>
                <a:lnTo>
                  <a:pt x="299" y="441"/>
                </a:lnTo>
                <a:lnTo>
                  <a:pt x="289" y="437"/>
                </a:lnTo>
                <a:lnTo>
                  <a:pt x="282" y="434"/>
                </a:lnTo>
                <a:lnTo>
                  <a:pt x="258" y="439"/>
                </a:lnTo>
                <a:lnTo>
                  <a:pt x="237" y="443"/>
                </a:lnTo>
                <a:lnTo>
                  <a:pt x="218" y="444"/>
                </a:lnTo>
                <a:lnTo>
                  <a:pt x="203" y="444"/>
                </a:lnTo>
                <a:lnTo>
                  <a:pt x="187" y="441"/>
                </a:lnTo>
                <a:lnTo>
                  <a:pt x="170" y="434"/>
                </a:lnTo>
                <a:lnTo>
                  <a:pt x="153" y="424"/>
                </a:lnTo>
                <a:lnTo>
                  <a:pt x="132" y="410"/>
                </a:lnTo>
                <a:lnTo>
                  <a:pt x="127" y="410"/>
                </a:lnTo>
                <a:lnTo>
                  <a:pt x="120" y="408"/>
                </a:lnTo>
                <a:lnTo>
                  <a:pt x="112" y="408"/>
                </a:lnTo>
                <a:lnTo>
                  <a:pt x="103" y="408"/>
                </a:lnTo>
                <a:lnTo>
                  <a:pt x="93" y="408"/>
                </a:lnTo>
                <a:lnTo>
                  <a:pt x="86" y="408"/>
                </a:lnTo>
                <a:lnTo>
                  <a:pt x="78" y="408"/>
                </a:lnTo>
                <a:lnTo>
                  <a:pt x="74" y="408"/>
                </a:lnTo>
                <a:lnTo>
                  <a:pt x="67" y="403"/>
                </a:lnTo>
                <a:lnTo>
                  <a:pt x="57" y="396"/>
                </a:lnTo>
                <a:lnTo>
                  <a:pt x="47" y="389"/>
                </a:lnTo>
                <a:lnTo>
                  <a:pt x="35" y="380"/>
                </a:lnTo>
                <a:lnTo>
                  <a:pt x="23" y="371"/>
                </a:lnTo>
                <a:lnTo>
                  <a:pt x="12" y="363"/>
                </a:lnTo>
                <a:lnTo>
                  <a:pt x="5" y="354"/>
                </a:lnTo>
                <a:lnTo>
                  <a:pt x="0" y="349"/>
                </a:lnTo>
                <a:lnTo>
                  <a:pt x="12" y="328"/>
                </a:lnTo>
                <a:lnTo>
                  <a:pt x="21" y="305"/>
                </a:lnTo>
                <a:lnTo>
                  <a:pt x="29" y="281"/>
                </a:lnTo>
                <a:lnTo>
                  <a:pt x="38" y="259"/>
                </a:lnTo>
                <a:lnTo>
                  <a:pt x="47" y="234"/>
                </a:lnTo>
                <a:lnTo>
                  <a:pt x="55" y="212"/>
                </a:lnTo>
                <a:lnTo>
                  <a:pt x="64" y="189"/>
                </a:lnTo>
                <a:lnTo>
                  <a:pt x="76" y="170"/>
                </a:lnTo>
                <a:lnTo>
                  <a:pt x="84" y="163"/>
                </a:lnTo>
                <a:lnTo>
                  <a:pt x="93" y="158"/>
                </a:lnTo>
                <a:lnTo>
                  <a:pt x="102" y="154"/>
                </a:lnTo>
                <a:lnTo>
                  <a:pt x="110" y="149"/>
                </a:lnTo>
                <a:lnTo>
                  <a:pt x="119" y="146"/>
                </a:lnTo>
                <a:lnTo>
                  <a:pt x="127" y="141"/>
                </a:lnTo>
                <a:lnTo>
                  <a:pt x="134" y="137"/>
                </a:lnTo>
                <a:lnTo>
                  <a:pt x="143" y="130"/>
                </a:lnTo>
                <a:lnTo>
                  <a:pt x="144" y="128"/>
                </a:lnTo>
                <a:lnTo>
                  <a:pt x="146" y="125"/>
                </a:lnTo>
                <a:lnTo>
                  <a:pt x="148" y="123"/>
                </a:lnTo>
                <a:lnTo>
                  <a:pt x="150" y="121"/>
                </a:lnTo>
                <a:lnTo>
                  <a:pt x="151" y="120"/>
                </a:lnTo>
                <a:lnTo>
                  <a:pt x="153" y="120"/>
                </a:lnTo>
                <a:lnTo>
                  <a:pt x="165" y="118"/>
                </a:lnTo>
                <a:lnTo>
                  <a:pt x="177" y="116"/>
                </a:lnTo>
                <a:lnTo>
                  <a:pt x="189" y="113"/>
                </a:lnTo>
                <a:lnTo>
                  <a:pt x="199" y="109"/>
                </a:lnTo>
                <a:lnTo>
                  <a:pt x="208" y="106"/>
                </a:lnTo>
                <a:lnTo>
                  <a:pt x="217" y="101"/>
                </a:lnTo>
                <a:lnTo>
                  <a:pt x="225" y="94"/>
                </a:lnTo>
                <a:lnTo>
                  <a:pt x="232" y="87"/>
                </a:lnTo>
                <a:lnTo>
                  <a:pt x="246" y="71"/>
                </a:lnTo>
                <a:lnTo>
                  <a:pt x="254" y="52"/>
                </a:lnTo>
                <a:lnTo>
                  <a:pt x="263" y="31"/>
                </a:lnTo>
                <a:lnTo>
                  <a:pt x="268" y="7"/>
                </a:lnTo>
                <a:lnTo>
                  <a:pt x="272" y="3"/>
                </a:lnTo>
                <a:lnTo>
                  <a:pt x="277" y="2"/>
                </a:lnTo>
                <a:lnTo>
                  <a:pt x="282" y="0"/>
                </a:lnTo>
                <a:lnTo>
                  <a:pt x="289" y="0"/>
                </a:lnTo>
                <a:lnTo>
                  <a:pt x="302" y="2"/>
                </a:lnTo>
                <a:lnTo>
                  <a:pt x="318" y="7"/>
                </a:lnTo>
                <a:lnTo>
                  <a:pt x="333" y="12"/>
                </a:lnTo>
                <a:lnTo>
                  <a:pt x="347" y="17"/>
                </a:lnTo>
                <a:lnTo>
                  <a:pt x="359" y="23"/>
                </a:lnTo>
                <a:lnTo>
                  <a:pt x="369" y="26"/>
                </a:lnTo>
                <a:lnTo>
                  <a:pt x="375" y="31"/>
                </a:lnTo>
                <a:lnTo>
                  <a:pt x="378" y="36"/>
                </a:lnTo>
                <a:lnTo>
                  <a:pt x="381" y="42"/>
                </a:lnTo>
                <a:lnTo>
                  <a:pt x="385" y="45"/>
                </a:lnTo>
                <a:lnTo>
                  <a:pt x="388" y="49"/>
                </a:lnTo>
                <a:lnTo>
                  <a:pt x="393" y="52"/>
                </a:lnTo>
                <a:lnTo>
                  <a:pt x="400" y="54"/>
                </a:lnTo>
                <a:lnTo>
                  <a:pt x="409" y="52"/>
                </a:lnTo>
                <a:lnTo>
                  <a:pt x="426" y="43"/>
                </a:lnTo>
                <a:lnTo>
                  <a:pt x="436" y="38"/>
                </a:lnTo>
                <a:lnTo>
                  <a:pt x="442" y="38"/>
                </a:lnTo>
                <a:lnTo>
                  <a:pt x="445" y="38"/>
                </a:lnTo>
                <a:lnTo>
                  <a:pt x="448" y="38"/>
                </a:lnTo>
                <a:lnTo>
                  <a:pt x="452" y="40"/>
                </a:lnTo>
                <a:lnTo>
                  <a:pt x="455" y="47"/>
                </a:lnTo>
                <a:lnTo>
                  <a:pt x="460" y="55"/>
                </a:lnTo>
                <a:lnTo>
                  <a:pt x="467" y="66"/>
                </a:lnTo>
                <a:lnTo>
                  <a:pt x="478" y="78"/>
                </a:lnTo>
                <a:lnTo>
                  <a:pt x="488" y="85"/>
                </a:lnTo>
                <a:lnTo>
                  <a:pt x="496" y="90"/>
                </a:lnTo>
                <a:lnTo>
                  <a:pt x="503" y="95"/>
                </a:lnTo>
                <a:lnTo>
                  <a:pt x="507" y="101"/>
                </a:lnTo>
                <a:lnTo>
                  <a:pt x="512" y="108"/>
                </a:lnTo>
                <a:lnTo>
                  <a:pt x="514" y="115"/>
                </a:lnTo>
                <a:lnTo>
                  <a:pt x="517" y="125"/>
                </a:lnTo>
                <a:lnTo>
                  <a:pt x="522" y="137"/>
                </a:lnTo>
                <a:lnTo>
                  <a:pt x="526" y="141"/>
                </a:lnTo>
                <a:lnTo>
                  <a:pt x="529" y="146"/>
                </a:lnTo>
                <a:lnTo>
                  <a:pt x="533" y="149"/>
                </a:lnTo>
                <a:lnTo>
                  <a:pt x="536" y="153"/>
                </a:lnTo>
                <a:lnTo>
                  <a:pt x="539" y="158"/>
                </a:lnTo>
                <a:lnTo>
                  <a:pt x="543" y="161"/>
                </a:lnTo>
                <a:lnTo>
                  <a:pt x="546" y="165"/>
                </a:lnTo>
                <a:lnTo>
                  <a:pt x="550" y="170"/>
                </a:lnTo>
                <a:lnTo>
                  <a:pt x="550" y="189"/>
                </a:lnTo>
                <a:lnTo>
                  <a:pt x="548" y="205"/>
                </a:lnTo>
                <a:lnTo>
                  <a:pt x="548" y="217"/>
                </a:lnTo>
                <a:lnTo>
                  <a:pt x="548" y="227"/>
                </a:lnTo>
                <a:lnTo>
                  <a:pt x="546" y="236"/>
                </a:lnTo>
                <a:lnTo>
                  <a:pt x="546" y="246"/>
                </a:lnTo>
                <a:lnTo>
                  <a:pt x="545" y="257"/>
                </a:lnTo>
                <a:lnTo>
                  <a:pt x="543" y="272"/>
                </a:lnTo>
                <a:lnTo>
                  <a:pt x="546" y="278"/>
                </a:lnTo>
                <a:lnTo>
                  <a:pt x="550" y="283"/>
                </a:lnTo>
                <a:lnTo>
                  <a:pt x="553" y="288"/>
                </a:lnTo>
                <a:lnTo>
                  <a:pt x="557" y="292"/>
                </a:lnTo>
                <a:lnTo>
                  <a:pt x="560" y="295"/>
                </a:lnTo>
                <a:lnTo>
                  <a:pt x="563" y="300"/>
                </a:lnTo>
                <a:lnTo>
                  <a:pt x="567" y="305"/>
                </a:lnTo>
                <a:lnTo>
                  <a:pt x="569" y="312"/>
                </a:lnTo>
                <a:close/>
              </a:path>
            </a:pathLst>
          </a:custGeom>
          <a:solidFill>
            <a:srgbClr val="FFC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7" name="Freeform 1032"/>
          <p:cNvSpPr>
            <a:spLocks noChangeArrowheads="1"/>
          </p:cNvSpPr>
          <p:nvPr/>
        </p:nvSpPr>
        <p:spPr bwMode="auto">
          <a:xfrm>
            <a:off x="6850063" y="2714625"/>
            <a:ext cx="852487" cy="917575"/>
          </a:xfrm>
          <a:custGeom>
            <a:avLst/>
            <a:gdLst>
              <a:gd name="T0" fmla="*/ 2147483647 w 537"/>
              <a:gd name="T1" fmla="*/ 2147483647 h 578"/>
              <a:gd name="T2" fmla="*/ 2147483647 w 537"/>
              <a:gd name="T3" fmla="*/ 2147483647 h 578"/>
              <a:gd name="T4" fmla="*/ 2147483647 w 537"/>
              <a:gd name="T5" fmla="*/ 2147483647 h 578"/>
              <a:gd name="T6" fmla="*/ 2147483647 w 537"/>
              <a:gd name="T7" fmla="*/ 2147483647 h 578"/>
              <a:gd name="T8" fmla="*/ 2147483647 w 537"/>
              <a:gd name="T9" fmla="*/ 2147483647 h 578"/>
              <a:gd name="T10" fmla="*/ 2147483647 w 537"/>
              <a:gd name="T11" fmla="*/ 2147483647 h 578"/>
              <a:gd name="T12" fmla="*/ 2147483647 w 537"/>
              <a:gd name="T13" fmla="*/ 2147483647 h 578"/>
              <a:gd name="T14" fmla="*/ 2147483647 w 537"/>
              <a:gd name="T15" fmla="*/ 2147483647 h 578"/>
              <a:gd name="T16" fmla="*/ 2147483647 w 537"/>
              <a:gd name="T17" fmla="*/ 2147483647 h 578"/>
              <a:gd name="T18" fmla="*/ 2147483647 w 537"/>
              <a:gd name="T19" fmla="*/ 2147483647 h 578"/>
              <a:gd name="T20" fmla="*/ 2147483647 w 537"/>
              <a:gd name="T21" fmla="*/ 2147483647 h 578"/>
              <a:gd name="T22" fmla="*/ 2147483647 w 537"/>
              <a:gd name="T23" fmla="*/ 2147483647 h 578"/>
              <a:gd name="T24" fmla="*/ 2147483647 w 537"/>
              <a:gd name="T25" fmla="*/ 2147483647 h 578"/>
              <a:gd name="T26" fmla="*/ 2147483647 w 537"/>
              <a:gd name="T27" fmla="*/ 2147483647 h 578"/>
              <a:gd name="T28" fmla="*/ 2147483647 w 537"/>
              <a:gd name="T29" fmla="*/ 2147483647 h 578"/>
              <a:gd name="T30" fmla="*/ 2147483647 w 537"/>
              <a:gd name="T31" fmla="*/ 2147483647 h 578"/>
              <a:gd name="T32" fmla="*/ 2147483647 w 537"/>
              <a:gd name="T33" fmla="*/ 2147483647 h 578"/>
              <a:gd name="T34" fmla="*/ 2147483647 w 537"/>
              <a:gd name="T35" fmla="*/ 2147483647 h 578"/>
              <a:gd name="T36" fmla="*/ 2147483647 w 537"/>
              <a:gd name="T37" fmla="*/ 2147483647 h 578"/>
              <a:gd name="T38" fmla="*/ 2147483647 w 537"/>
              <a:gd name="T39" fmla="*/ 2147483647 h 578"/>
              <a:gd name="T40" fmla="*/ 2147483647 w 537"/>
              <a:gd name="T41" fmla="*/ 2147483647 h 578"/>
              <a:gd name="T42" fmla="*/ 2147483647 w 537"/>
              <a:gd name="T43" fmla="*/ 2147483647 h 578"/>
              <a:gd name="T44" fmla="*/ 2147483647 w 537"/>
              <a:gd name="T45" fmla="*/ 2147483647 h 578"/>
              <a:gd name="T46" fmla="*/ 2147483647 w 537"/>
              <a:gd name="T47" fmla="*/ 2147483647 h 578"/>
              <a:gd name="T48" fmla="*/ 2147483647 w 537"/>
              <a:gd name="T49" fmla="*/ 2147483647 h 578"/>
              <a:gd name="T50" fmla="*/ 2147483647 w 537"/>
              <a:gd name="T51" fmla="*/ 2147483647 h 578"/>
              <a:gd name="T52" fmla="*/ 2147483647 w 537"/>
              <a:gd name="T53" fmla="*/ 2147483647 h 578"/>
              <a:gd name="T54" fmla="*/ 2147483647 w 537"/>
              <a:gd name="T55" fmla="*/ 2147483647 h 578"/>
              <a:gd name="T56" fmla="*/ 2147483647 w 537"/>
              <a:gd name="T57" fmla="*/ 2147483647 h 578"/>
              <a:gd name="T58" fmla="*/ 2147483647 w 537"/>
              <a:gd name="T59" fmla="*/ 2147483647 h 578"/>
              <a:gd name="T60" fmla="*/ 2147483647 w 537"/>
              <a:gd name="T61" fmla="*/ 2147483647 h 578"/>
              <a:gd name="T62" fmla="*/ 2147483647 w 537"/>
              <a:gd name="T63" fmla="*/ 2147483647 h 578"/>
              <a:gd name="T64" fmla="*/ 2147483647 w 537"/>
              <a:gd name="T65" fmla="*/ 2147483647 h 578"/>
              <a:gd name="T66" fmla="*/ 2147483647 w 537"/>
              <a:gd name="T67" fmla="*/ 2147483647 h 578"/>
              <a:gd name="T68" fmla="*/ 2147483647 w 537"/>
              <a:gd name="T69" fmla="*/ 2147483647 h 578"/>
              <a:gd name="T70" fmla="*/ 0 w 537"/>
              <a:gd name="T71" fmla="*/ 2147483647 h 578"/>
              <a:gd name="T72" fmla="*/ 2147483647 w 537"/>
              <a:gd name="T73" fmla="*/ 2147483647 h 578"/>
              <a:gd name="T74" fmla="*/ 2147483647 w 537"/>
              <a:gd name="T75" fmla="*/ 2147483647 h 578"/>
              <a:gd name="T76" fmla="*/ 2147483647 w 537"/>
              <a:gd name="T77" fmla="*/ 2147483647 h 578"/>
              <a:gd name="T78" fmla="*/ 2147483647 w 537"/>
              <a:gd name="T79" fmla="*/ 2147483647 h 578"/>
              <a:gd name="T80" fmla="*/ 2147483647 w 537"/>
              <a:gd name="T81" fmla="*/ 2147483647 h 578"/>
              <a:gd name="T82" fmla="*/ 2147483647 w 537"/>
              <a:gd name="T83" fmla="*/ 2147483647 h 578"/>
              <a:gd name="T84" fmla="*/ 2147483647 w 537"/>
              <a:gd name="T85" fmla="*/ 0 h 578"/>
              <a:gd name="T86" fmla="*/ 2147483647 w 537"/>
              <a:gd name="T87" fmla="*/ 2147483647 h 578"/>
              <a:gd name="T88" fmla="*/ 2147483647 w 537"/>
              <a:gd name="T89" fmla="*/ 2147483647 h 578"/>
              <a:gd name="T90" fmla="*/ 2147483647 w 537"/>
              <a:gd name="T91" fmla="*/ 2147483647 h 578"/>
              <a:gd name="T92" fmla="*/ 2147483647 w 537"/>
              <a:gd name="T93" fmla="*/ 2147483647 h 578"/>
              <a:gd name="T94" fmla="*/ 2147483647 w 537"/>
              <a:gd name="T95" fmla="*/ 2147483647 h 578"/>
              <a:gd name="T96" fmla="*/ 2147483647 w 537"/>
              <a:gd name="T97" fmla="*/ 2147483647 h 578"/>
              <a:gd name="T98" fmla="*/ 2147483647 w 537"/>
              <a:gd name="T99" fmla="*/ 2147483647 h 578"/>
              <a:gd name="T100" fmla="*/ 2147483647 w 537"/>
              <a:gd name="T101" fmla="*/ 2147483647 h 578"/>
              <a:gd name="T102" fmla="*/ 2147483647 w 537"/>
              <a:gd name="T103" fmla="*/ 2147483647 h 578"/>
              <a:gd name="T104" fmla="*/ 2147483647 w 537"/>
              <a:gd name="T105" fmla="*/ 2147483647 h 578"/>
              <a:gd name="T106" fmla="*/ 2147483647 w 537"/>
              <a:gd name="T107" fmla="*/ 2147483647 h 578"/>
              <a:gd name="T108" fmla="*/ 2147483647 w 537"/>
              <a:gd name="T109" fmla="*/ 2147483647 h 578"/>
              <a:gd name="T110" fmla="*/ 2147483647 w 537"/>
              <a:gd name="T111" fmla="*/ 2147483647 h 578"/>
              <a:gd name="T112" fmla="*/ 2147483647 w 537"/>
              <a:gd name="T113" fmla="*/ 2147483647 h 578"/>
              <a:gd name="T114" fmla="*/ 2147483647 w 537"/>
              <a:gd name="T115" fmla="*/ 2147483647 h 578"/>
              <a:gd name="T116" fmla="*/ 2147483647 w 537"/>
              <a:gd name="T117" fmla="*/ 2147483647 h 578"/>
              <a:gd name="T118" fmla="*/ 2147483647 w 537"/>
              <a:gd name="T119" fmla="*/ 2147483647 h 578"/>
              <a:gd name="T120" fmla="*/ 2147483647 w 537"/>
              <a:gd name="T121" fmla="*/ 2147483647 h 5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37"/>
              <a:gd name="T184" fmla="*/ 0 h 578"/>
              <a:gd name="T185" fmla="*/ 537 w 537"/>
              <a:gd name="T186" fmla="*/ 578 h 57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37" h="578">
                <a:moveTo>
                  <a:pt x="537" y="246"/>
                </a:moveTo>
                <a:lnTo>
                  <a:pt x="532" y="251"/>
                </a:lnTo>
                <a:lnTo>
                  <a:pt x="523" y="255"/>
                </a:lnTo>
                <a:lnTo>
                  <a:pt x="515" y="256"/>
                </a:lnTo>
                <a:lnTo>
                  <a:pt x="504" y="260"/>
                </a:lnTo>
                <a:lnTo>
                  <a:pt x="494" y="262"/>
                </a:lnTo>
                <a:lnTo>
                  <a:pt x="484" y="263"/>
                </a:lnTo>
                <a:lnTo>
                  <a:pt x="475" y="265"/>
                </a:lnTo>
                <a:lnTo>
                  <a:pt x="468" y="267"/>
                </a:lnTo>
                <a:lnTo>
                  <a:pt x="467" y="269"/>
                </a:lnTo>
                <a:lnTo>
                  <a:pt x="465" y="272"/>
                </a:lnTo>
                <a:lnTo>
                  <a:pt x="463" y="274"/>
                </a:lnTo>
                <a:lnTo>
                  <a:pt x="461" y="277"/>
                </a:lnTo>
                <a:lnTo>
                  <a:pt x="460" y="281"/>
                </a:lnTo>
                <a:lnTo>
                  <a:pt x="458" y="282"/>
                </a:lnTo>
                <a:lnTo>
                  <a:pt x="458" y="286"/>
                </a:lnTo>
                <a:lnTo>
                  <a:pt x="456" y="289"/>
                </a:lnTo>
                <a:lnTo>
                  <a:pt x="453" y="289"/>
                </a:lnTo>
                <a:lnTo>
                  <a:pt x="449" y="289"/>
                </a:lnTo>
                <a:lnTo>
                  <a:pt x="448" y="289"/>
                </a:lnTo>
                <a:lnTo>
                  <a:pt x="444" y="288"/>
                </a:lnTo>
                <a:lnTo>
                  <a:pt x="441" y="288"/>
                </a:lnTo>
                <a:lnTo>
                  <a:pt x="436" y="288"/>
                </a:lnTo>
                <a:lnTo>
                  <a:pt x="429" y="286"/>
                </a:lnTo>
                <a:lnTo>
                  <a:pt x="422" y="284"/>
                </a:lnTo>
                <a:lnTo>
                  <a:pt x="413" y="295"/>
                </a:lnTo>
                <a:lnTo>
                  <a:pt x="405" y="302"/>
                </a:lnTo>
                <a:lnTo>
                  <a:pt x="398" y="310"/>
                </a:lnTo>
                <a:lnTo>
                  <a:pt x="389" y="315"/>
                </a:lnTo>
                <a:lnTo>
                  <a:pt x="381" y="322"/>
                </a:lnTo>
                <a:lnTo>
                  <a:pt x="372" y="328"/>
                </a:lnTo>
                <a:lnTo>
                  <a:pt x="362" y="333"/>
                </a:lnTo>
                <a:lnTo>
                  <a:pt x="350" y="340"/>
                </a:lnTo>
                <a:lnTo>
                  <a:pt x="348" y="345"/>
                </a:lnTo>
                <a:lnTo>
                  <a:pt x="348" y="348"/>
                </a:lnTo>
                <a:lnTo>
                  <a:pt x="346" y="354"/>
                </a:lnTo>
                <a:lnTo>
                  <a:pt x="345" y="359"/>
                </a:lnTo>
                <a:lnTo>
                  <a:pt x="345" y="362"/>
                </a:lnTo>
                <a:lnTo>
                  <a:pt x="343" y="368"/>
                </a:lnTo>
                <a:lnTo>
                  <a:pt x="341" y="371"/>
                </a:lnTo>
                <a:lnTo>
                  <a:pt x="341" y="376"/>
                </a:lnTo>
                <a:lnTo>
                  <a:pt x="321" y="378"/>
                </a:lnTo>
                <a:lnTo>
                  <a:pt x="307" y="383"/>
                </a:lnTo>
                <a:lnTo>
                  <a:pt x="297" y="390"/>
                </a:lnTo>
                <a:lnTo>
                  <a:pt x="291" y="397"/>
                </a:lnTo>
                <a:lnTo>
                  <a:pt x="286" y="407"/>
                </a:lnTo>
                <a:lnTo>
                  <a:pt x="285" y="421"/>
                </a:lnTo>
                <a:lnTo>
                  <a:pt x="281" y="437"/>
                </a:lnTo>
                <a:lnTo>
                  <a:pt x="278" y="456"/>
                </a:lnTo>
                <a:lnTo>
                  <a:pt x="278" y="493"/>
                </a:lnTo>
                <a:lnTo>
                  <a:pt x="278" y="526"/>
                </a:lnTo>
                <a:lnTo>
                  <a:pt x="278" y="538"/>
                </a:lnTo>
                <a:lnTo>
                  <a:pt x="278" y="550"/>
                </a:lnTo>
                <a:lnTo>
                  <a:pt x="276" y="560"/>
                </a:lnTo>
                <a:lnTo>
                  <a:pt x="273" y="567"/>
                </a:lnTo>
                <a:lnTo>
                  <a:pt x="269" y="572"/>
                </a:lnTo>
                <a:lnTo>
                  <a:pt x="262" y="576"/>
                </a:lnTo>
                <a:lnTo>
                  <a:pt x="255" y="578"/>
                </a:lnTo>
                <a:lnTo>
                  <a:pt x="245" y="576"/>
                </a:lnTo>
                <a:lnTo>
                  <a:pt x="235" y="571"/>
                </a:lnTo>
                <a:lnTo>
                  <a:pt x="219" y="564"/>
                </a:lnTo>
                <a:lnTo>
                  <a:pt x="202" y="555"/>
                </a:lnTo>
                <a:lnTo>
                  <a:pt x="183" y="541"/>
                </a:lnTo>
                <a:lnTo>
                  <a:pt x="173" y="538"/>
                </a:lnTo>
                <a:lnTo>
                  <a:pt x="166" y="536"/>
                </a:lnTo>
                <a:lnTo>
                  <a:pt x="159" y="534"/>
                </a:lnTo>
                <a:lnTo>
                  <a:pt x="152" y="532"/>
                </a:lnTo>
                <a:lnTo>
                  <a:pt x="146" y="532"/>
                </a:lnTo>
                <a:lnTo>
                  <a:pt x="140" y="534"/>
                </a:lnTo>
                <a:lnTo>
                  <a:pt x="132" y="536"/>
                </a:lnTo>
                <a:lnTo>
                  <a:pt x="123" y="539"/>
                </a:lnTo>
                <a:lnTo>
                  <a:pt x="121" y="539"/>
                </a:lnTo>
                <a:lnTo>
                  <a:pt x="120" y="539"/>
                </a:lnTo>
                <a:lnTo>
                  <a:pt x="118" y="538"/>
                </a:lnTo>
                <a:lnTo>
                  <a:pt x="116" y="538"/>
                </a:lnTo>
                <a:lnTo>
                  <a:pt x="115" y="538"/>
                </a:lnTo>
                <a:lnTo>
                  <a:pt x="113" y="538"/>
                </a:lnTo>
                <a:lnTo>
                  <a:pt x="111" y="538"/>
                </a:lnTo>
                <a:lnTo>
                  <a:pt x="109" y="529"/>
                </a:lnTo>
                <a:lnTo>
                  <a:pt x="106" y="517"/>
                </a:lnTo>
                <a:lnTo>
                  <a:pt x="103" y="503"/>
                </a:lnTo>
                <a:lnTo>
                  <a:pt x="97" y="489"/>
                </a:lnTo>
                <a:lnTo>
                  <a:pt x="94" y="477"/>
                </a:lnTo>
                <a:lnTo>
                  <a:pt x="89" y="465"/>
                </a:lnTo>
                <a:lnTo>
                  <a:pt x="84" y="454"/>
                </a:lnTo>
                <a:lnTo>
                  <a:pt x="79" y="447"/>
                </a:lnTo>
                <a:lnTo>
                  <a:pt x="56" y="439"/>
                </a:lnTo>
                <a:lnTo>
                  <a:pt x="39" y="432"/>
                </a:lnTo>
                <a:lnTo>
                  <a:pt x="27" y="423"/>
                </a:lnTo>
                <a:lnTo>
                  <a:pt x="20" y="414"/>
                </a:lnTo>
                <a:lnTo>
                  <a:pt x="13" y="402"/>
                </a:lnTo>
                <a:lnTo>
                  <a:pt x="10" y="387"/>
                </a:lnTo>
                <a:lnTo>
                  <a:pt x="8" y="369"/>
                </a:lnTo>
                <a:lnTo>
                  <a:pt x="5" y="347"/>
                </a:lnTo>
                <a:lnTo>
                  <a:pt x="5" y="328"/>
                </a:lnTo>
                <a:lnTo>
                  <a:pt x="5" y="309"/>
                </a:lnTo>
                <a:lnTo>
                  <a:pt x="5" y="288"/>
                </a:lnTo>
                <a:lnTo>
                  <a:pt x="6" y="269"/>
                </a:lnTo>
                <a:lnTo>
                  <a:pt x="8" y="250"/>
                </a:lnTo>
                <a:lnTo>
                  <a:pt x="8" y="230"/>
                </a:lnTo>
                <a:lnTo>
                  <a:pt x="10" y="211"/>
                </a:lnTo>
                <a:lnTo>
                  <a:pt x="12" y="192"/>
                </a:lnTo>
                <a:lnTo>
                  <a:pt x="10" y="182"/>
                </a:lnTo>
                <a:lnTo>
                  <a:pt x="6" y="171"/>
                </a:lnTo>
                <a:lnTo>
                  <a:pt x="3" y="161"/>
                </a:lnTo>
                <a:lnTo>
                  <a:pt x="1" y="149"/>
                </a:lnTo>
                <a:lnTo>
                  <a:pt x="0" y="138"/>
                </a:lnTo>
                <a:lnTo>
                  <a:pt x="0" y="128"/>
                </a:lnTo>
                <a:lnTo>
                  <a:pt x="3" y="123"/>
                </a:lnTo>
                <a:lnTo>
                  <a:pt x="5" y="119"/>
                </a:lnTo>
                <a:lnTo>
                  <a:pt x="8" y="114"/>
                </a:lnTo>
                <a:lnTo>
                  <a:pt x="13" y="112"/>
                </a:lnTo>
                <a:lnTo>
                  <a:pt x="20" y="112"/>
                </a:lnTo>
                <a:lnTo>
                  <a:pt x="25" y="111"/>
                </a:lnTo>
                <a:lnTo>
                  <a:pt x="32" y="111"/>
                </a:lnTo>
                <a:lnTo>
                  <a:pt x="39" y="109"/>
                </a:lnTo>
                <a:lnTo>
                  <a:pt x="44" y="107"/>
                </a:lnTo>
                <a:lnTo>
                  <a:pt x="49" y="105"/>
                </a:lnTo>
                <a:lnTo>
                  <a:pt x="53" y="100"/>
                </a:lnTo>
                <a:lnTo>
                  <a:pt x="56" y="95"/>
                </a:lnTo>
                <a:lnTo>
                  <a:pt x="55" y="83"/>
                </a:lnTo>
                <a:lnTo>
                  <a:pt x="51" y="69"/>
                </a:lnTo>
                <a:lnTo>
                  <a:pt x="49" y="59"/>
                </a:lnTo>
                <a:lnTo>
                  <a:pt x="48" y="46"/>
                </a:lnTo>
                <a:lnTo>
                  <a:pt x="48" y="36"/>
                </a:lnTo>
                <a:lnTo>
                  <a:pt x="48" y="26"/>
                </a:lnTo>
                <a:lnTo>
                  <a:pt x="49" y="13"/>
                </a:lnTo>
                <a:lnTo>
                  <a:pt x="55" y="0"/>
                </a:lnTo>
                <a:lnTo>
                  <a:pt x="65" y="8"/>
                </a:lnTo>
                <a:lnTo>
                  <a:pt x="77" y="17"/>
                </a:lnTo>
                <a:lnTo>
                  <a:pt x="87" y="26"/>
                </a:lnTo>
                <a:lnTo>
                  <a:pt x="97" y="34"/>
                </a:lnTo>
                <a:lnTo>
                  <a:pt x="109" y="45"/>
                </a:lnTo>
                <a:lnTo>
                  <a:pt x="120" y="52"/>
                </a:lnTo>
                <a:lnTo>
                  <a:pt x="132" y="59"/>
                </a:lnTo>
                <a:lnTo>
                  <a:pt x="144" y="64"/>
                </a:lnTo>
                <a:lnTo>
                  <a:pt x="149" y="66"/>
                </a:lnTo>
                <a:lnTo>
                  <a:pt x="156" y="66"/>
                </a:lnTo>
                <a:lnTo>
                  <a:pt x="161" y="64"/>
                </a:lnTo>
                <a:lnTo>
                  <a:pt x="166" y="64"/>
                </a:lnTo>
                <a:lnTo>
                  <a:pt x="171" y="64"/>
                </a:lnTo>
                <a:lnTo>
                  <a:pt x="178" y="64"/>
                </a:lnTo>
                <a:lnTo>
                  <a:pt x="185" y="64"/>
                </a:lnTo>
                <a:lnTo>
                  <a:pt x="194" y="64"/>
                </a:lnTo>
                <a:lnTo>
                  <a:pt x="214" y="78"/>
                </a:lnTo>
                <a:lnTo>
                  <a:pt x="233" y="88"/>
                </a:lnTo>
                <a:lnTo>
                  <a:pt x="250" y="95"/>
                </a:lnTo>
                <a:lnTo>
                  <a:pt x="267" y="98"/>
                </a:lnTo>
                <a:lnTo>
                  <a:pt x="285" y="100"/>
                </a:lnTo>
                <a:lnTo>
                  <a:pt x="303" y="100"/>
                </a:lnTo>
                <a:lnTo>
                  <a:pt x="326" y="97"/>
                </a:lnTo>
                <a:lnTo>
                  <a:pt x="353" y="93"/>
                </a:lnTo>
                <a:lnTo>
                  <a:pt x="362" y="97"/>
                </a:lnTo>
                <a:lnTo>
                  <a:pt x="370" y="102"/>
                </a:lnTo>
                <a:lnTo>
                  <a:pt x="379" y="107"/>
                </a:lnTo>
                <a:lnTo>
                  <a:pt x="388" y="114"/>
                </a:lnTo>
                <a:lnTo>
                  <a:pt x="396" y="121"/>
                </a:lnTo>
                <a:lnTo>
                  <a:pt x="403" y="128"/>
                </a:lnTo>
                <a:lnTo>
                  <a:pt x="413" y="135"/>
                </a:lnTo>
                <a:lnTo>
                  <a:pt x="422" y="138"/>
                </a:lnTo>
                <a:lnTo>
                  <a:pt x="432" y="140"/>
                </a:lnTo>
                <a:lnTo>
                  <a:pt x="444" y="140"/>
                </a:lnTo>
                <a:lnTo>
                  <a:pt x="456" y="140"/>
                </a:lnTo>
                <a:lnTo>
                  <a:pt x="472" y="142"/>
                </a:lnTo>
                <a:lnTo>
                  <a:pt x="485" y="144"/>
                </a:lnTo>
                <a:lnTo>
                  <a:pt x="498" y="145"/>
                </a:lnTo>
                <a:lnTo>
                  <a:pt x="508" y="149"/>
                </a:lnTo>
                <a:lnTo>
                  <a:pt x="515" y="152"/>
                </a:lnTo>
                <a:lnTo>
                  <a:pt x="513" y="159"/>
                </a:lnTo>
                <a:lnTo>
                  <a:pt x="513" y="166"/>
                </a:lnTo>
                <a:lnTo>
                  <a:pt x="511" y="173"/>
                </a:lnTo>
                <a:lnTo>
                  <a:pt x="511" y="180"/>
                </a:lnTo>
                <a:lnTo>
                  <a:pt x="511" y="187"/>
                </a:lnTo>
                <a:lnTo>
                  <a:pt x="511" y="192"/>
                </a:lnTo>
                <a:lnTo>
                  <a:pt x="511" y="201"/>
                </a:lnTo>
                <a:lnTo>
                  <a:pt x="513" y="208"/>
                </a:lnTo>
                <a:lnTo>
                  <a:pt x="516" y="211"/>
                </a:lnTo>
                <a:lnTo>
                  <a:pt x="520" y="215"/>
                </a:lnTo>
                <a:lnTo>
                  <a:pt x="525" y="220"/>
                </a:lnTo>
                <a:lnTo>
                  <a:pt x="528" y="225"/>
                </a:lnTo>
                <a:lnTo>
                  <a:pt x="532" y="230"/>
                </a:lnTo>
                <a:lnTo>
                  <a:pt x="535" y="236"/>
                </a:lnTo>
                <a:lnTo>
                  <a:pt x="537" y="241"/>
                </a:lnTo>
                <a:lnTo>
                  <a:pt x="537" y="246"/>
                </a:lnTo>
                <a:close/>
              </a:path>
            </a:pathLst>
          </a:custGeom>
          <a:solidFill>
            <a:srgbClr val="FFC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8" name="Freeform 1033"/>
          <p:cNvSpPr>
            <a:spLocks noChangeArrowheads="1"/>
          </p:cNvSpPr>
          <p:nvPr/>
        </p:nvSpPr>
        <p:spPr bwMode="auto">
          <a:xfrm>
            <a:off x="7304088" y="3063875"/>
            <a:ext cx="949325" cy="622300"/>
          </a:xfrm>
          <a:custGeom>
            <a:avLst/>
            <a:gdLst>
              <a:gd name="T0" fmla="*/ 2147483647 w 598"/>
              <a:gd name="T1" fmla="*/ 2147483647 h 392"/>
              <a:gd name="T2" fmla="*/ 2147483647 w 598"/>
              <a:gd name="T3" fmla="*/ 2147483647 h 392"/>
              <a:gd name="T4" fmla="*/ 2147483647 w 598"/>
              <a:gd name="T5" fmla="*/ 2147483647 h 392"/>
              <a:gd name="T6" fmla="*/ 2147483647 w 598"/>
              <a:gd name="T7" fmla="*/ 2147483647 h 392"/>
              <a:gd name="T8" fmla="*/ 2147483647 w 598"/>
              <a:gd name="T9" fmla="*/ 2147483647 h 392"/>
              <a:gd name="T10" fmla="*/ 2147483647 w 598"/>
              <a:gd name="T11" fmla="*/ 2147483647 h 392"/>
              <a:gd name="T12" fmla="*/ 2147483647 w 598"/>
              <a:gd name="T13" fmla="*/ 2147483647 h 392"/>
              <a:gd name="T14" fmla="*/ 2147483647 w 598"/>
              <a:gd name="T15" fmla="*/ 2147483647 h 392"/>
              <a:gd name="T16" fmla="*/ 2147483647 w 598"/>
              <a:gd name="T17" fmla="*/ 2147483647 h 392"/>
              <a:gd name="T18" fmla="*/ 2147483647 w 598"/>
              <a:gd name="T19" fmla="*/ 2147483647 h 392"/>
              <a:gd name="T20" fmla="*/ 2147483647 w 598"/>
              <a:gd name="T21" fmla="*/ 2147483647 h 392"/>
              <a:gd name="T22" fmla="*/ 2147483647 w 598"/>
              <a:gd name="T23" fmla="*/ 2147483647 h 392"/>
              <a:gd name="T24" fmla="*/ 2147483647 w 598"/>
              <a:gd name="T25" fmla="*/ 2147483647 h 392"/>
              <a:gd name="T26" fmla="*/ 2147483647 w 598"/>
              <a:gd name="T27" fmla="*/ 2147483647 h 392"/>
              <a:gd name="T28" fmla="*/ 2147483647 w 598"/>
              <a:gd name="T29" fmla="*/ 2147483647 h 392"/>
              <a:gd name="T30" fmla="*/ 2147483647 w 598"/>
              <a:gd name="T31" fmla="*/ 2147483647 h 392"/>
              <a:gd name="T32" fmla="*/ 2147483647 w 598"/>
              <a:gd name="T33" fmla="*/ 2147483647 h 392"/>
              <a:gd name="T34" fmla="*/ 2147483647 w 598"/>
              <a:gd name="T35" fmla="*/ 2147483647 h 392"/>
              <a:gd name="T36" fmla="*/ 2147483647 w 598"/>
              <a:gd name="T37" fmla="*/ 2147483647 h 392"/>
              <a:gd name="T38" fmla="*/ 2147483647 w 598"/>
              <a:gd name="T39" fmla="*/ 2147483647 h 392"/>
              <a:gd name="T40" fmla="*/ 2147483647 w 598"/>
              <a:gd name="T41" fmla="*/ 2147483647 h 392"/>
              <a:gd name="T42" fmla="*/ 2147483647 w 598"/>
              <a:gd name="T43" fmla="*/ 2147483647 h 392"/>
              <a:gd name="T44" fmla="*/ 2147483647 w 598"/>
              <a:gd name="T45" fmla="*/ 2147483647 h 392"/>
              <a:gd name="T46" fmla="*/ 2147483647 w 598"/>
              <a:gd name="T47" fmla="*/ 2147483647 h 392"/>
              <a:gd name="T48" fmla="*/ 2147483647 w 598"/>
              <a:gd name="T49" fmla="*/ 2147483647 h 392"/>
              <a:gd name="T50" fmla="*/ 2147483647 w 598"/>
              <a:gd name="T51" fmla="*/ 2147483647 h 392"/>
              <a:gd name="T52" fmla="*/ 2147483647 w 598"/>
              <a:gd name="T53" fmla="*/ 2147483647 h 392"/>
              <a:gd name="T54" fmla="*/ 0 w 598"/>
              <a:gd name="T55" fmla="*/ 2147483647 h 392"/>
              <a:gd name="T56" fmla="*/ 2147483647 w 598"/>
              <a:gd name="T57" fmla="*/ 2147483647 h 392"/>
              <a:gd name="T58" fmla="*/ 2147483647 w 598"/>
              <a:gd name="T59" fmla="*/ 2147483647 h 392"/>
              <a:gd name="T60" fmla="*/ 2147483647 w 598"/>
              <a:gd name="T61" fmla="*/ 2147483647 h 392"/>
              <a:gd name="T62" fmla="*/ 2147483647 w 598"/>
              <a:gd name="T63" fmla="*/ 2147483647 h 392"/>
              <a:gd name="T64" fmla="*/ 2147483647 w 598"/>
              <a:gd name="T65" fmla="*/ 2147483647 h 392"/>
              <a:gd name="T66" fmla="*/ 2147483647 w 598"/>
              <a:gd name="T67" fmla="*/ 2147483647 h 392"/>
              <a:gd name="T68" fmla="*/ 2147483647 w 598"/>
              <a:gd name="T69" fmla="*/ 2147483647 h 392"/>
              <a:gd name="T70" fmla="*/ 2147483647 w 598"/>
              <a:gd name="T71" fmla="*/ 2147483647 h 392"/>
              <a:gd name="T72" fmla="*/ 2147483647 w 598"/>
              <a:gd name="T73" fmla="*/ 2147483647 h 392"/>
              <a:gd name="T74" fmla="*/ 2147483647 w 598"/>
              <a:gd name="T75" fmla="*/ 2147483647 h 392"/>
              <a:gd name="T76" fmla="*/ 2147483647 w 598"/>
              <a:gd name="T77" fmla="*/ 2147483647 h 392"/>
              <a:gd name="T78" fmla="*/ 2147483647 w 598"/>
              <a:gd name="T79" fmla="*/ 2147483647 h 392"/>
              <a:gd name="T80" fmla="*/ 2147483647 w 598"/>
              <a:gd name="T81" fmla="*/ 2147483647 h 392"/>
              <a:gd name="T82" fmla="*/ 2147483647 w 598"/>
              <a:gd name="T83" fmla="*/ 2147483647 h 392"/>
              <a:gd name="T84" fmla="*/ 2147483647 w 598"/>
              <a:gd name="T85" fmla="*/ 2147483647 h 392"/>
              <a:gd name="T86" fmla="*/ 2147483647 w 598"/>
              <a:gd name="T87" fmla="*/ 2147483647 h 392"/>
              <a:gd name="T88" fmla="*/ 2147483647 w 598"/>
              <a:gd name="T89" fmla="*/ 2147483647 h 392"/>
              <a:gd name="T90" fmla="*/ 2147483647 w 598"/>
              <a:gd name="T91" fmla="*/ 2147483647 h 392"/>
              <a:gd name="T92" fmla="*/ 2147483647 w 598"/>
              <a:gd name="T93" fmla="*/ 2147483647 h 392"/>
              <a:gd name="T94" fmla="*/ 2147483647 w 598"/>
              <a:gd name="T95" fmla="*/ 2147483647 h 392"/>
              <a:gd name="T96" fmla="*/ 2147483647 w 598"/>
              <a:gd name="T97" fmla="*/ 2147483647 h 392"/>
              <a:gd name="T98" fmla="*/ 2147483647 w 598"/>
              <a:gd name="T99" fmla="*/ 2147483647 h 392"/>
              <a:gd name="T100" fmla="*/ 2147483647 w 598"/>
              <a:gd name="T101" fmla="*/ 2147483647 h 392"/>
              <a:gd name="T102" fmla="*/ 2147483647 w 598"/>
              <a:gd name="T103" fmla="*/ 2147483647 h 392"/>
              <a:gd name="T104" fmla="*/ 2147483647 w 598"/>
              <a:gd name="T105" fmla="*/ 2147483647 h 392"/>
              <a:gd name="T106" fmla="*/ 2147483647 w 598"/>
              <a:gd name="T107" fmla="*/ 2147483647 h 392"/>
              <a:gd name="T108" fmla="*/ 2147483647 w 598"/>
              <a:gd name="T109" fmla="*/ 2147483647 h 392"/>
              <a:gd name="T110" fmla="*/ 2147483647 w 598"/>
              <a:gd name="T111" fmla="*/ 2147483647 h 392"/>
              <a:gd name="T112" fmla="*/ 2147483647 w 598"/>
              <a:gd name="T113" fmla="*/ 2147483647 h 392"/>
              <a:gd name="T114" fmla="*/ 2147483647 w 598"/>
              <a:gd name="T115" fmla="*/ 2147483647 h 392"/>
              <a:gd name="T116" fmla="*/ 2147483647 w 598"/>
              <a:gd name="T117" fmla="*/ 2147483647 h 392"/>
              <a:gd name="T118" fmla="*/ 2147483647 w 598"/>
              <a:gd name="T119" fmla="*/ 2147483647 h 392"/>
              <a:gd name="T120" fmla="*/ 2147483647 w 598"/>
              <a:gd name="T121" fmla="*/ 2147483647 h 3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98"/>
              <a:gd name="T184" fmla="*/ 0 h 392"/>
              <a:gd name="T185" fmla="*/ 598 w 598"/>
              <a:gd name="T186" fmla="*/ 392 h 3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98" h="392">
                <a:moveTo>
                  <a:pt x="598" y="210"/>
                </a:moveTo>
                <a:lnTo>
                  <a:pt x="594" y="224"/>
                </a:lnTo>
                <a:lnTo>
                  <a:pt x="589" y="236"/>
                </a:lnTo>
                <a:lnTo>
                  <a:pt x="586" y="248"/>
                </a:lnTo>
                <a:lnTo>
                  <a:pt x="582" y="262"/>
                </a:lnTo>
                <a:lnTo>
                  <a:pt x="577" y="274"/>
                </a:lnTo>
                <a:lnTo>
                  <a:pt x="574" y="288"/>
                </a:lnTo>
                <a:lnTo>
                  <a:pt x="570" y="302"/>
                </a:lnTo>
                <a:lnTo>
                  <a:pt x="565" y="314"/>
                </a:lnTo>
                <a:lnTo>
                  <a:pt x="560" y="314"/>
                </a:lnTo>
                <a:lnTo>
                  <a:pt x="553" y="312"/>
                </a:lnTo>
                <a:lnTo>
                  <a:pt x="548" y="311"/>
                </a:lnTo>
                <a:lnTo>
                  <a:pt x="543" y="309"/>
                </a:lnTo>
                <a:lnTo>
                  <a:pt x="538" y="307"/>
                </a:lnTo>
                <a:lnTo>
                  <a:pt x="531" y="304"/>
                </a:lnTo>
                <a:lnTo>
                  <a:pt x="526" y="300"/>
                </a:lnTo>
                <a:lnTo>
                  <a:pt x="521" y="299"/>
                </a:lnTo>
                <a:lnTo>
                  <a:pt x="514" y="300"/>
                </a:lnTo>
                <a:lnTo>
                  <a:pt x="505" y="304"/>
                </a:lnTo>
                <a:lnTo>
                  <a:pt x="497" y="309"/>
                </a:lnTo>
                <a:lnTo>
                  <a:pt x="488" y="316"/>
                </a:lnTo>
                <a:lnTo>
                  <a:pt x="472" y="330"/>
                </a:lnTo>
                <a:lnTo>
                  <a:pt x="457" y="345"/>
                </a:lnTo>
                <a:lnTo>
                  <a:pt x="448" y="352"/>
                </a:lnTo>
                <a:lnTo>
                  <a:pt x="440" y="358"/>
                </a:lnTo>
                <a:lnTo>
                  <a:pt x="433" y="363"/>
                </a:lnTo>
                <a:lnTo>
                  <a:pt x="424" y="366"/>
                </a:lnTo>
                <a:lnTo>
                  <a:pt x="418" y="366"/>
                </a:lnTo>
                <a:lnTo>
                  <a:pt x="409" y="366"/>
                </a:lnTo>
                <a:lnTo>
                  <a:pt x="400" y="363"/>
                </a:lnTo>
                <a:lnTo>
                  <a:pt x="394" y="356"/>
                </a:lnTo>
                <a:lnTo>
                  <a:pt x="392" y="347"/>
                </a:lnTo>
                <a:lnTo>
                  <a:pt x="392" y="338"/>
                </a:lnTo>
                <a:lnTo>
                  <a:pt x="392" y="330"/>
                </a:lnTo>
                <a:lnTo>
                  <a:pt x="390" y="323"/>
                </a:lnTo>
                <a:lnTo>
                  <a:pt x="388" y="318"/>
                </a:lnTo>
                <a:lnTo>
                  <a:pt x="385" y="312"/>
                </a:lnTo>
                <a:lnTo>
                  <a:pt x="378" y="309"/>
                </a:lnTo>
                <a:lnTo>
                  <a:pt x="369" y="309"/>
                </a:lnTo>
                <a:lnTo>
                  <a:pt x="361" y="323"/>
                </a:lnTo>
                <a:lnTo>
                  <a:pt x="352" y="332"/>
                </a:lnTo>
                <a:lnTo>
                  <a:pt x="345" y="335"/>
                </a:lnTo>
                <a:lnTo>
                  <a:pt x="337" y="337"/>
                </a:lnTo>
                <a:lnTo>
                  <a:pt x="330" y="337"/>
                </a:lnTo>
                <a:lnTo>
                  <a:pt x="320" y="333"/>
                </a:lnTo>
                <a:lnTo>
                  <a:pt x="308" y="330"/>
                </a:lnTo>
                <a:lnTo>
                  <a:pt x="294" y="326"/>
                </a:lnTo>
                <a:lnTo>
                  <a:pt x="280" y="330"/>
                </a:lnTo>
                <a:lnTo>
                  <a:pt x="266" y="332"/>
                </a:lnTo>
                <a:lnTo>
                  <a:pt x="253" y="332"/>
                </a:lnTo>
                <a:lnTo>
                  <a:pt x="241" y="335"/>
                </a:lnTo>
                <a:lnTo>
                  <a:pt x="230" y="338"/>
                </a:lnTo>
                <a:lnTo>
                  <a:pt x="224" y="344"/>
                </a:lnTo>
                <a:lnTo>
                  <a:pt x="220" y="349"/>
                </a:lnTo>
                <a:lnTo>
                  <a:pt x="217" y="354"/>
                </a:lnTo>
                <a:lnTo>
                  <a:pt x="215" y="359"/>
                </a:lnTo>
                <a:lnTo>
                  <a:pt x="213" y="368"/>
                </a:lnTo>
                <a:lnTo>
                  <a:pt x="186" y="373"/>
                </a:lnTo>
                <a:lnTo>
                  <a:pt x="165" y="378"/>
                </a:lnTo>
                <a:lnTo>
                  <a:pt x="148" y="382"/>
                </a:lnTo>
                <a:lnTo>
                  <a:pt x="134" y="385"/>
                </a:lnTo>
                <a:lnTo>
                  <a:pt x="124" y="389"/>
                </a:lnTo>
                <a:lnTo>
                  <a:pt x="115" y="391"/>
                </a:lnTo>
                <a:lnTo>
                  <a:pt x="110" y="391"/>
                </a:lnTo>
                <a:lnTo>
                  <a:pt x="107" y="392"/>
                </a:lnTo>
                <a:lnTo>
                  <a:pt x="96" y="378"/>
                </a:lnTo>
                <a:lnTo>
                  <a:pt x="88" y="370"/>
                </a:lnTo>
                <a:lnTo>
                  <a:pt x="81" y="365"/>
                </a:lnTo>
                <a:lnTo>
                  <a:pt x="74" y="361"/>
                </a:lnTo>
                <a:lnTo>
                  <a:pt x="66" y="361"/>
                </a:lnTo>
                <a:lnTo>
                  <a:pt x="55" y="363"/>
                </a:lnTo>
                <a:lnTo>
                  <a:pt x="43" y="365"/>
                </a:lnTo>
                <a:lnTo>
                  <a:pt x="26" y="368"/>
                </a:lnTo>
                <a:lnTo>
                  <a:pt x="23" y="368"/>
                </a:lnTo>
                <a:lnTo>
                  <a:pt x="19" y="366"/>
                </a:lnTo>
                <a:lnTo>
                  <a:pt x="17" y="366"/>
                </a:lnTo>
                <a:lnTo>
                  <a:pt x="14" y="366"/>
                </a:lnTo>
                <a:lnTo>
                  <a:pt x="11" y="365"/>
                </a:lnTo>
                <a:lnTo>
                  <a:pt x="7" y="365"/>
                </a:lnTo>
                <a:lnTo>
                  <a:pt x="4" y="363"/>
                </a:lnTo>
                <a:lnTo>
                  <a:pt x="2" y="363"/>
                </a:lnTo>
                <a:lnTo>
                  <a:pt x="0" y="349"/>
                </a:lnTo>
                <a:lnTo>
                  <a:pt x="0" y="333"/>
                </a:lnTo>
                <a:lnTo>
                  <a:pt x="0" y="316"/>
                </a:lnTo>
                <a:lnTo>
                  <a:pt x="2" y="297"/>
                </a:lnTo>
                <a:lnTo>
                  <a:pt x="4" y="279"/>
                </a:lnTo>
                <a:lnTo>
                  <a:pt x="5" y="262"/>
                </a:lnTo>
                <a:lnTo>
                  <a:pt x="5" y="245"/>
                </a:lnTo>
                <a:lnTo>
                  <a:pt x="7" y="231"/>
                </a:lnTo>
                <a:lnTo>
                  <a:pt x="11" y="212"/>
                </a:lnTo>
                <a:lnTo>
                  <a:pt x="14" y="200"/>
                </a:lnTo>
                <a:lnTo>
                  <a:pt x="17" y="189"/>
                </a:lnTo>
                <a:lnTo>
                  <a:pt x="21" y="182"/>
                </a:lnTo>
                <a:lnTo>
                  <a:pt x="26" y="177"/>
                </a:lnTo>
                <a:lnTo>
                  <a:pt x="35" y="174"/>
                </a:lnTo>
                <a:lnTo>
                  <a:pt x="47" y="172"/>
                </a:lnTo>
                <a:lnTo>
                  <a:pt x="64" y="167"/>
                </a:lnTo>
                <a:lnTo>
                  <a:pt x="66" y="163"/>
                </a:lnTo>
                <a:lnTo>
                  <a:pt x="69" y="158"/>
                </a:lnTo>
                <a:lnTo>
                  <a:pt x="71" y="153"/>
                </a:lnTo>
                <a:lnTo>
                  <a:pt x="71" y="148"/>
                </a:lnTo>
                <a:lnTo>
                  <a:pt x="72" y="142"/>
                </a:lnTo>
                <a:lnTo>
                  <a:pt x="74" y="137"/>
                </a:lnTo>
                <a:lnTo>
                  <a:pt x="76" y="132"/>
                </a:lnTo>
                <a:lnTo>
                  <a:pt x="76" y="127"/>
                </a:lnTo>
                <a:lnTo>
                  <a:pt x="86" y="123"/>
                </a:lnTo>
                <a:lnTo>
                  <a:pt x="95" y="118"/>
                </a:lnTo>
                <a:lnTo>
                  <a:pt x="103" y="115"/>
                </a:lnTo>
                <a:lnTo>
                  <a:pt x="110" y="108"/>
                </a:lnTo>
                <a:lnTo>
                  <a:pt x="119" y="102"/>
                </a:lnTo>
                <a:lnTo>
                  <a:pt x="126" y="95"/>
                </a:lnTo>
                <a:lnTo>
                  <a:pt x="133" y="89"/>
                </a:lnTo>
                <a:lnTo>
                  <a:pt x="138" y="82"/>
                </a:lnTo>
                <a:lnTo>
                  <a:pt x="150" y="82"/>
                </a:lnTo>
                <a:lnTo>
                  <a:pt x="158" y="82"/>
                </a:lnTo>
                <a:lnTo>
                  <a:pt x="167" y="82"/>
                </a:lnTo>
                <a:lnTo>
                  <a:pt x="172" y="82"/>
                </a:lnTo>
                <a:lnTo>
                  <a:pt x="177" y="78"/>
                </a:lnTo>
                <a:lnTo>
                  <a:pt x="181" y="75"/>
                </a:lnTo>
                <a:lnTo>
                  <a:pt x="186" y="68"/>
                </a:lnTo>
                <a:lnTo>
                  <a:pt x="191" y="57"/>
                </a:lnTo>
                <a:lnTo>
                  <a:pt x="203" y="56"/>
                </a:lnTo>
                <a:lnTo>
                  <a:pt x="217" y="54"/>
                </a:lnTo>
                <a:lnTo>
                  <a:pt x="229" y="52"/>
                </a:lnTo>
                <a:lnTo>
                  <a:pt x="241" y="49"/>
                </a:lnTo>
                <a:lnTo>
                  <a:pt x="251" y="43"/>
                </a:lnTo>
                <a:lnTo>
                  <a:pt x="258" y="36"/>
                </a:lnTo>
                <a:lnTo>
                  <a:pt x="261" y="31"/>
                </a:lnTo>
                <a:lnTo>
                  <a:pt x="263" y="26"/>
                </a:lnTo>
                <a:lnTo>
                  <a:pt x="265" y="19"/>
                </a:lnTo>
                <a:lnTo>
                  <a:pt x="265" y="12"/>
                </a:lnTo>
                <a:lnTo>
                  <a:pt x="282" y="5"/>
                </a:lnTo>
                <a:lnTo>
                  <a:pt x="294" y="2"/>
                </a:lnTo>
                <a:lnTo>
                  <a:pt x="304" y="0"/>
                </a:lnTo>
                <a:lnTo>
                  <a:pt x="311" y="2"/>
                </a:lnTo>
                <a:lnTo>
                  <a:pt x="320" y="7"/>
                </a:lnTo>
                <a:lnTo>
                  <a:pt x="328" y="12"/>
                </a:lnTo>
                <a:lnTo>
                  <a:pt x="339" y="19"/>
                </a:lnTo>
                <a:lnTo>
                  <a:pt x="351" y="28"/>
                </a:lnTo>
                <a:lnTo>
                  <a:pt x="359" y="28"/>
                </a:lnTo>
                <a:lnTo>
                  <a:pt x="366" y="26"/>
                </a:lnTo>
                <a:lnTo>
                  <a:pt x="375" y="24"/>
                </a:lnTo>
                <a:lnTo>
                  <a:pt x="381" y="23"/>
                </a:lnTo>
                <a:lnTo>
                  <a:pt x="390" y="23"/>
                </a:lnTo>
                <a:lnTo>
                  <a:pt x="397" y="21"/>
                </a:lnTo>
                <a:lnTo>
                  <a:pt x="404" y="21"/>
                </a:lnTo>
                <a:lnTo>
                  <a:pt x="411" y="21"/>
                </a:lnTo>
                <a:lnTo>
                  <a:pt x="424" y="24"/>
                </a:lnTo>
                <a:lnTo>
                  <a:pt x="440" y="28"/>
                </a:lnTo>
                <a:lnTo>
                  <a:pt x="454" y="31"/>
                </a:lnTo>
                <a:lnTo>
                  <a:pt x="469" y="35"/>
                </a:lnTo>
                <a:lnTo>
                  <a:pt x="485" y="38"/>
                </a:lnTo>
                <a:lnTo>
                  <a:pt x="500" y="42"/>
                </a:lnTo>
                <a:lnTo>
                  <a:pt x="514" y="47"/>
                </a:lnTo>
                <a:lnTo>
                  <a:pt x="527" y="52"/>
                </a:lnTo>
                <a:lnTo>
                  <a:pt x="529" y="52"/>
                </a:lnTo>
                <a:lnTo>
                  <a:pt x="533" y="52"/>
                </a:lnTo>
                <a:lnTo>
                  <a:pt x="534" y="52"/>
                </a:lnTo>
                <a:lnTo>
                  <a:pt x="536" y="52"/>
                </a:lnTo>
                <a:lnTo>
                  <a:pt x="538" y="52"/>
                </a:lnTo>
                <a:lnTo>
                  <a:pt x="541" y="52"/>
                </a:lnTo>
                <a:lnTo>
                  <a:pt x="543" y="54"/>
                </a:lnTo>
                <a:lnTo>
                  <a:pt x="545" y="54"/>
                </a:lnTo>
                <a:lnTo>
                  <a:pt x="545" y="62"/>
                </a:lnTo>
                <a:lnTo>
                  <a:pt x="543" y="69"/>
                </a:lnTo>
                <a:lnTo>
                  <a:pt x="543" y="75"/>
                </a:lnTo>
                <a:lnTo>
                  <a:pt x="541" y="82"/>
                </a:lnTo>
                <a:lnTo>
                  <a:pt x="538" y="89"/>
                </a:lnTo>
                <a:lnTo>
                  <a:pt x="536" y="94"/>
                </a:lnTo>
                <a:lnTo>
                  <a:pt x="534" y="101"/>
                </a:lnTo>
                <a:lnTo>
                  <a:pt x="533" y="109"/>
                </a:lnTo>
                <a:lnTo>
                  <a:pt x="534" y="118"/>
                </a:lnTo>
                <a:lnTo>
                  <a:pt x="538" y="125"/>
                </a:lnTo>
                <a:lnTo>
                  <a:pt x="541" y="132"/>
                </a:lnTo>
                <a:lnTo>
                  <a:pt x="546" y="139"/>
                </a:lnTo>
                <a:lnTo>
                  <a:pt x="557" y="151"/>
                </a:lnTo>
                <a:lnTo>
                  <a:pt x="567" y="161"/>
                </a:lnTo>
                <a:lnTo>
                  <a:pt x="579" y="170"/>
                </a:lnTo>
                <a:lnTo>
                  <a:pt x="588" y="182"/>
                </a:lnTo>
                <a:lnTo>
                  <a:pt x="593" y="187"/>
                </a:lnTo>
                <a:lnTo>
                  <a:pt x="594" y="194"/>
                </a:lnTo>
                <a:lnTo>
                  <a:pt x="596" y="203"/>
                </a:lnTo>
                <a:lnTo>
                  <a:pt x="598" y="210"/>
                </a:lnTo>
                <a:close/>
              </a:path>
            </a:pathLst>
          </a:custGeom>
          <a:solidFill>
            <a:srgbClr val="FFC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9" name="Freeform 1034"/>
          <p:cNvSpPr>
            <a:spLocks noChangeArrowheads="1"/>
          </p:cNvSpPr>
          <p:nvPr/>
        </p:nvSpPr>
        <p:spPr bwMode="auto">
          <a:xfrm>
            <a:off x="7486650" y="3565525"/>
            <a:ext cx="777875" cy="550863"/>
          </a:xfrm>
          <a:custGeom>
            <a:avLst/>
            <a:gdLst>
              <a:gd name="T0" fmla="*/ 2147483647 w 490"/>
              <a:gd name="T1" fmla="*/ 2147483647 h 347"/>
              <a:gd name="T2" fmla="*/ 2147483647 w 490"/>
              <a:gd name="T3" fmla="*/ 2147483647 h 347"/>
              <a:gd name="T4" fmla="*/ 2147483647 w 490"/>
              <a:gd name="T5" fmla="*/ 2147483647 h 347"/>
              <a:gd name="T6" fmla="*/ 2147483647 w 490"/>
              <a:gd name="T7" fmla="*/ 2147483647 h 347"/>
              <a:gd name="T8" fmla="*/ 2147483647 w 490"/>
              <a:gd name="T9" fmla="*/ 2147483647 h 347"/>
              <a:gd name="T10" fmla="*/ 2147483647 w 490"/>
              <a:gd name="T11" fmla="*/ 2147483647 h 347"/>
              <a:gd name="T12" fmla="*/ 2147483647 w 490"/>
              <a:gd name="T13" fmla="*/ 2147483647 h 347"/>
              <a:gd name="T14" fmla="*/ 2147483647 w 490"/>
              <a:gd name="T15" fmla="*/ 2147483647 h 347"/>
              <a:gd name="T16" fmla="*/ 2147483647 w 490"/>
              <a:gd name="T17" fmla="*/ 2147483647 h 347"/>
              <a:gd name="T18" fmla="*/ 2147483647 w 490"/>
              <a:gd name="T19" fmla="*/ 2147483647 h 347"/>
              <a:gd name="T20" fmla="*/ 2147483647 w 490"/>
              <a:gd name="T21" fmla="*/ 2147483647 h 347"/>
              <a:gd name="T22" fmla="*/ 2147483647 w 490"/>
              <a:gd name="T23" fmla="*/ 2147483647 h 347"/>
              <a:gd name="T24" fmla="*/ 2147483647 w 490"/>
              <a:gd name="T25" fmla="*/ 2147483647 h 347"/>
              <a:gd name="T26" fmla="*/ 2147483647 w 490"/>
              <a:gd name="T27" fmla="*/ 2147483647 h 347"/>
              <a:gd name="T28" fmla="*/ 2147483647 w 490"/>
              <a:gd name="T29" fmla="*/ 2147483647 h 347"/>
              <a:gd name="T30" fmla="*/ 2147483647 w 490"/>
              <a:gd name="T31" fmla="*/ 2147483647 h 347"/>
              <a:gd name="T32" fmla="*/ 2147483647 w 490"/>
              <a:gd name="T33" fmla="*/ 2147483647 h 347"/>
              <a:gd name="T34" fmla="*/ 2147483647 w 490"/>
              <a:gd name="T35" fmla="*/ 2147483647 h 347"/>
              <a:gd name="T36" fmla="*/ 2147483647 w 490"/>
              <a:gd name="T37" fmla="*/ 2147483647 h 347"/>
              <a:gd name="T38" fmla="*/ 2147483647 w 490"/>
              <a:gd name="T39" fmla="*/ 2147483647 h 347"/>
              <a:gd name="T40" fmla="*/ 2147483647 w 490"/>
              <a:gd name="T41" fmla="*/ 2147483647 h 347"/>
              <a:gd name="T42" fmla="*/ 2147483647 w 490"/>
              <a:gd name="T43" fmla="*/ 2147483647 h 347"/>
              <a:gd name="T44" fmla="*/ 2147483647 w 490"/>
              <a:gd name="T45" fmla="*/ 2147483647 h 347"/>
              <a:gd name="T46" fmla="*/ 2147483647 w 490"/>
              <a:gd name="T47" fmla="*/ 2147483647 h 347"/>
              <a:gd name="T48" fmla="*/ 2147483647 w 490"/>
              <a:gd name="T49" fmla="*/ 2147483647 h 347"/>
              <a:gd name="T50" fmla="*/ 2147483647 w 490"/>
              <a:gd name="T51" fmla="*/ 2147483647 h 347"/>
              <a:gd name="T52" fmla="*/ 2147483647 w 490"/>
              <a:gd name="T53" fmla="*/ 2147483647 h 347"/>
              <a:gd name="T54" fmla="*/ 2147483647 w 490"/>
              <a:gd name="T55" fmla="*/ 2147483647 h 347"/>
              <a:gd name="T56" fmla="*/ 2147483647 w 490"/>
              <a:gd name="T57" fmla="*/ 2147483647 h 347"/>
              <a:gd name="T58" fmla="*/ 2147483647 w 490"/>
              <a:gd name="T59" fmla="*/ 2147483647 h 347"/>
              <a:gd name="T60" fmla="*/ 2147483647 w 490"/>
              <a:gd name="T61" fmla="*/ 2147483647 h 347"/>
              <a:gd name="T62" fmla="*/ 2147483647 w 490"/>
              <a:gd name="T63" fmla="*/ 2147483647 h 347"/>
              <a:gd name="T64" fmla="*/ 2147483647 w 490"/>
              <a:gd name="T65" fmla="*/ 2147483647 h 347"/>
              <a:gd name="T66" fmla="*/ 2147483647 w 490"/>
              <a:gd name="T67" fmla="*/ 2147483647 h 347"/>
              <a:gd name="T68" fmla="*/ 2147483647 w 490"/>
              <a:gd name="T69" fmla="*/ 2147483647 h 347"/>
              <a:gd name="T70" fmla="*/ 2147483647 w 490"/>
              <a:gd name="T71" fmla="*/ 2147483647 h 347"/>
              <a:gd name="T72" fmla="*/ 2147483647 w 490"/>
              <a:gd name="T73" fmla="*/ 2147483647 h 347"/>
              <a:gd name="T74" fmla="*/ 2147483647 w 490"/>
              <a:gd name="T75" fmla="*/ 2147483647 h 347"/>
              <a:gd name="T76" fmla="*/ 2147483647 w 490"/>
              <a:gd name="T77" fmla="*/ 2147483647 h 347"/>
              <a:gd name="T78" fmla="*/ 2147483647 w 490"/>
              <a:gd name="T79" fmla="*/ 2147483647 h 347"/>
              <a:gd name="T80" fmla="*/ 2147483647 w 490"/>
              <a:gd name="T81" fmla="*/ 2147483647 h 347"/>
              <a:gd name="T82" fmla="*/ 2147483647 w 490"/>
              <a:gd name="T83" fmla="*/ 2147483647 h 347"/>
              <a:gd name="T84" fmla="*/ 2147483647 w 490"/>
              <a:gd name="T85" fmla="*/ 2147483647 h 347"/>
              <a:gd name="T86" fmla="*/ 2147483647 w 490"/>
              <a:gd name="T87" fmla="*/ 2147483647 h 347"/>
              <a:gd name="T88" fmla="*/ 2147483647 w 490"/>
              <a:gd name="T89" fmla="*/ 2147483647 h 347"/>
              <a:gd name="T90" fmla="*/ 2147483647 w 490"/>
              <a:gd name="T91" fmla="*/ 2147483647 h 347"/>
              <a:gd name="T92" fmla="*/ 2147483647 w 490"/>
              <a:gd name="T93" fmla="*/ 2147483647 h 3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90"/>
              <a:gd name="T142" fmla="*/ 0 h 347"/>
              <a:gd name="T143" fmla="*/ 490 w 490"/>
              <a:gd name="T144" fmla="*/ 347 h 34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90" h="347">
                <a:moveTo>
                  <a:pt x="490" y="246"/>
                </a:moveTo>
                <a:lnTo>
                  <a:pt x="479" y="281"/>
                </a:lnTo>
                <a:lnTo>
                  <a:pt x="473" y="305"/>
                </a:lnTo>
                <a:lnTo>
                  <a:pt x="469" y="314"/>
                </a:lnTo>
                <a:lnTo>
                  <a:pt x="466" y="321"/>
                </a:lnTo>
                <a:lnTo>
                  <a:pt x="461" y="326"/>
                </a:lnTo>
                <a:lnTo>
                  <a:pt x="455" y="330"/>
                </a:lnTo>
                <a:lnTo>
                  <a:pt x="450" y="331"/>
                </a:lnTo>
                <a:lnTo>
                  <a:pt x="443" y="331"/>
                </a:lnTo>
                <a:lnTo>
                  <a:pt x="435" y="330"/>
                </a:lnTo>
                <a:lnTo>
                  <a:pt x="424" y="328"/>
                </a:lnTo>
                <a:lnTo>
                  <a:pt x="399" y="321"/>
                </a:lnTo>
                <a:lnTo>
                  <a:pt x="364" y="311"/>
                </a:lnTo>
                <a:lnTo>
                  <a:pt x="356" y="311"/>
                </a:lnTo>
                <a:lnTo>
                  <a:pt x="349" y="311"/>
                </a:lnTo>
                <a:lnTo>
                  <a:pt x="342" y="311"/>
                </a:lnTo>
                <a:lnTo>
                  <a:pt x="335" y="312"/>
                </a:lnTo>
                <a:lnTo>
                  <a:pt x="330" y="314"/>
                </a:lnTo>
                <a:lnTo>
                  <a:pt x="323" y="314"/>
                </a:lnTo>
                <a:lnTo>
                  <a:pt x="316" y="316"/>
                </a:lnTo>
                <a:lnTo>
                  <a:pt x="309" y="318"/>
                </a:lnTo>
                <a:lnTo>
                  <a:pt x="291" y="314"/>
                </a:lnTo>
                <a:lnTo>
                  <a:pt x="272" y="311"/>
                </a:lnTo>
                <a:lnTo>
                  <a:pt x="253" y="311"/>
                </a:lnTo>
                <a:lnTo>
                  <a:pt x="234" y="311"/>
                </a:lnTo>
                <a:lnTo>
                  <a:pt x="217" y="316"/>
                </a:lnTo>
                <a:lnTo>
                  <a:pt x="198" y="321"/>
                </a:lnTo>
                <a:lnTo>
                  <a:pt x="182" y="330"/>
                </a:lnTo>
                <a:lnTo>
                  <a:pt x="167" y="342"/>
                </a:lnTo>
                <a:lnTo>
                  <a:pt x="163" y="342"/>
                </a:lnTo>
                <a:lnTo>
                  <a:pt x="162" y="342"/>
                </a:lnTo>
                <a:lnTo>
                  <a:pt x="160" y="344"/>
                </a:lnTo>
                <a:lnTo>
                  <a:pt x="157" y="344"/>
                </a:lnTo>
                <a:lnTo>
                  <a:pt x="155" y="344"/>
                </a:lnTo>
                <a:lnTo>
                  <a:pt x="153" y="345"/>
                </a:lnTo>
                <a:lnTo>
                  <a:pt x="150" y="345"/>
                </a:lnTo>
                <a:lnTo>
                  <a:pt x="148" y="347"/>
                </a:lnTo>
                <a:lnTo>
                  <a:pt x="136" y="340"/>
                </a:lnTo>
                <a:lnTo>
                  <a:pt x="122" y="330"/>
                </a:lnTo>
                <a:lnTo>
                  <a:pt x="110" y="319"/>
                </a:lnTo>
                <a:lnTo>
                  <a:pt x="97" y="307"/>
                </a:lnTo>
                <a:lnTo>
                  <a:pt x="83" y="295"/>
                </a:lnTo>
                <a:lnTo>
                  <a:pt x="71" y="281"/>
                </a:lnTo>
                <a:lnTo>
                  <a:pt x="59" y="271"/>
                </a:lnTo>
                <a:lnTo>
                  <a:pt x="48" y="260"/>
                </a:lnTo>
                <a:lnTo>
                  <a:pt x="54" y="246"/>
                </a:lnTo>
                <a:lnTo>
                  <a:pt x="60" y="233"/>
                </a:lnTo>
                <a:lnTo>
                  <a:pt x="66" y="219"/>
                </a:lnTo>
                <a:lnTo>
                  <a:pt x="71" y="205"/>
                </a:lnTo>
                <a:lnTo>
                  <a:pt x="72" y="198"/>
                </a:lnTo>
                <a:lnTo>
                  <a:pt x="72" y="191"/>
                </a:lnTo>
                <a:lnTo>
                  <a:pt x="72" y="184"/>
                </a:lnTo>
                <a:lnTo>
                  <a:pt x="71" y="179"/>
                </a:lnTo>
                <a:lnTo>
                  <a:pt x="69" y="172"/>
                </a:lnTo>
                <a:lnTo>
                  <a:pt x="64" y="167"/>
                </a:lnTo>
                <a:lnTo>
                  <a:pt x="59" y="161"/>
                </a:lnTo>
                <a:lnTo>
                  <a:pt x="54" y="156"/>
                </a:lnTo>
                <a:lnTo>
                  <a:pt x="38" y="151"/>
                </a:lnTo>
                <a:lnTo>
                  <a:pt x="26" y="147"/>
                </a:lnTo>
                <a:lnTo>
                  <a:pt x="18" y="142"/>
                </a:lnTo>
                <a:lnTo>
                  <a:pt x="11" y="135"/>
                </a:lnTo>
                <a:lnTo>
                  <a:pt x="6" y="128"/>
                </a:lnTo>
                <a:lnTo>
                  <a:pt x="4" y="118"/>
                </a:lnTo>
                <a:lnTo>
                  <a:pt x="2" y="106"/>
                </a:lnTo>
                <a:lnTo>
                  <a:pt x="0" y="90"/>
                </a:lnTo>
                <a:lnTo>
                  <a:pt x="14" y="85"/>
                </a:lnTo>
                <a:lnTo>
                  <a:pt x="28" y="82"/>
                </a:lnTo>
                <a:lnTo>
                  <a:pt x="40" y="78"/>
                </a:lnTo>
                <a:lnTo>
                  <a:pt x="54" y="76"/>
                </a:lnTo>
                <a:lnTo>
                  <a:pt x="67" y="73"/>
                </a:lnTo>
                <a:lnTo>
                  <a:pt x="81" y="69"/>
                </a:lnTo>
                <a:lnTo>
                  <a:pt x="95" y="66"/>
                </a:lnTo>
                <a:lnTo>
                  <a:pt x="107" y="64"/>
                </a:lnTo>
                <a:lnTo>
                  <a:pt x="109" y="52"/>
                </a:lnTo>
                <a:lnTo>
                  <a:pt x="112" y="45"/>
                </a:lnTo>
                <a:lnTo>
                  <a:pt x="114" y="40"/>
                </a:lnTo>
                <a:lnTo>
                  <a:pt x="117" y="38"/>
                </a:lnTo>
                <a:lnTo>
                  <a:pt x="122" y="36"/>
                </a:lnTo>
                <a:lnTo>
                  <a:pt x="129" y="36"/>
                </a:lnTo>
                <a:lnTo>
                  <a:pt x="139" y="36"/>
                </a:lnTo>
                <a:lnTo>
                  <a:pt x="150" y="35"/>
                </a:lnTo>
                <a:lnTo>
                  <a:pt x="163" y="31"/>
                </a:lnTo>
                <a:lnTo>
                  <a:pt x="177" y="29"/>
                </a:lnTo>
                <a:lnTo>
                  <a:pt x="189" y="31"/>
                </a:lnTo>
                <a:lnTo>
                  <a:pt x="200" y="33"/>
                </a:lnTo>
                <a:lnTo>
                  <a:pt x="212" y="35"/>
                </a:lnTo>
                <a:lnTo>
                  <a:pt x="222" y="36"/>
                </a:lnTo>
                <a:lnTo>
                  <a:pt x="234" y="35"/>
                </a:lnTo>
                <a:lnTo>
                  <a:pt x="246" y="31"/>
                </a:lnTo>
                <a:lnTo>
                  <a:pt x="249" y="26"/>
                </a:lnTo>
                <a:lnTo>
                  <a:pt x="251" y="22"/>
                </a:lnTo>
                <a:lnTo>
                  <a:pt x="254" y="21"/>
                </a:lnTo>
                <a:lnTo>
                  <a:pt x="256" y="19"/>
                </a:lnTo>
                <a:lnTo>
                  <a:pt x="256" y="17"/>
                </a:lnTo>
                <a:lnTo>
                  <a:pt x="258" y="16"/>
                </a:lnTo>
                <a:lnTo>
                  <a:pt x="260" y="14"/>
                </a:lnTo>
                <a:lnTo>
                  <a:pt x="261" y="29"/>
                </a:lnTo>
                <a:lnTo>
                  <a:pt x="265" y="42"/>
                </a:lnTo>
                <a:lnTo>
                  <a:pt x="270" y="50"/>
                </a:lnTo>
                <a:lnTo>
                  <a:pt x="275" y="55"/>
                </a:lnTo>
                <a:lnTo>
                  <a:pt x="282" y="59"/>
                </a:lnTo>
                <a:lnTo>
                  <a:pt x="291" y="62"/>
                </a:lnTo>
                <a:lnTo>
                  <a:pt x="301" y="64"/>
                </a:lnTo>
                <a:lnTo>
                  <a:pt x="315" y="64"/>
                </a:lnTo>
                <a:lnTo>
                  <a:pt x="328" y="61"/>
                </a:lnTo>
                <a:lnTo>
                  <a:pt x="339" y="54"/>
                </a:lnTo>
                <a:lnTo>
                  <a:pt x="347" y="45"/>
                </a:lnTo>
                <a:lnTo>
                  <a:pt x="356" y="36"/>
                </a:lnTo>
                <a:lnTo>
                  <a:pt x="364" y="26"/>
                </a:lnTo>
                <a:lnTo>
                  <a:pt x="371" y="16"/>
                </a:lnTo>
                <a:lnTo>
                  <a:pt x="382" y="7"/>
                </a:lnTo>
                <a:lnTo>
                  <a:pt x="392" y="0"/>
                </a:lnTo>
                <a:lnTo>
                  <a:pt x="407" y="2"/>
                </a:lnTo>
                <a:lnTo>
                  <a:pt x="423" y="7"/>
                </a:lnTo>
                <a:lnTo>
                  <a:pt x="436" y="14"/>
                </a:lnTo>
                <a:lnTo>
                  <a:pt x="448" y="22"/>
                </a:lnTo>
                <a:lnTo>
                  <a:pt x="459" y="33"/>
                </a:lnTo>
                <a:lnTo>
                  <a:pt x="469" y="45"/>
                </a:lnTo>
                <a:lnTo>
                  <a:pt x="478" y="59"/>
                </a:lnTo>
                <a:lnTo>
                  <a:pt x="488" y="73"/>
                </a:lnTo>
                <a:lnTo>
                  <a:pt x="488" y="75"/>
                </a:lnTo>
                <a:lnTo>
                  <a:pt x="488" y="76"/>
                </a:lnTo>
                <a:lnTo>
                  <a:pt x="488" y="78"/>
                </a:lnTo>
                <a:lnTo>
                  <a:pt x="488" y="80"/>
                </a:lnTo>
                <a:lnTo>
                  <a:pt x="476" y="97"/>
                </a:lnTo>
                <a:lnTo>
                  <a:pt x="467" y="111"/>
                </a:lnTo>
                <a:lnTo>
                  <a:pt x="462" y="123"/>
                </a:lnTo>
                <a:lnTo>
                  <a:pt x="457" y="134"/>
                </a:lnTo>
                <a:lnTo>
                  <a:pt x="455" y="142"/>
                </a:lnTo>
                <a:lnTo>
                  <a:pt x="455" y="151"/>
                </a:lnTo>
                <a:lnTo>
                  <a:pt x="455" y="158"/>
                </a:lnTo>
                <a:lnTo>
                  <a:pt x="459" y="165"/>
                </a:lnTo>
                <a:lnTo>
                  <a:pt x="464" y="179"/>
                </a:lnTo>
                <a:lnTo>
                  <a:pt x="474" y="194"/>
                </a:lnTo>
                <a:lnTo>
                  <a:pt x="478" y="205"/>
                </a:lnTo>
                <a:lnTo>
                  <a:pt x="483" y="217"/>
                </a:lnTo>
                <a:lnTo>
                  <a:pt x="486" y="231"/>
                </a:lnTo>
                <a:lnTo>
                  <a:pt x="490" y="246"/>
                </a:lnTo>
                <a:close/>
              </a:path>
            </a:pathLst>
          </a:custGeom>
          <a:solidFill>
            <a:srgbClr val="FFC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0" name="Freeform 1035"/>
          <p:cNvSpPr>
            <a:spLocks noChangeArrowheads="1"/>
          </p:cNvSpPr>
          <p:nvPr/>
        </p:nvSpPr>
        <p:spPr bwMode="auto">
          <a:xfrm>
            <a:off x="8169275" y="3090863"/>
            <a:ext cx="539750" cy="865187"/>
          </a:xfrm>
          <a:custGeom>
            <a:avLst/>
            <a:gdLst>
              <a:gd name="T0" fmla="*/ 2147483647 w 340"/>
              <a:gd name="T1" fmla="*/ 2147483647 h 545"/>
              <a:gd name="T2" fmla="*/ 2147483647 w 340"/>
              <a:gd name="T3" fmla="*/ 2147483647 h 545"/>
              <a:gd name="T4" fmla="*/ 2147483647 w 340"/>
              <a:gd name="T5" fmla="*/ 2147483647 h 545"/>
              <a:gd name="T6" fmla="*/ 2147483647 w 340"/>
              <a:gd name="T7" fmla="*/ 2147483647 h 545"/>
              <a:gd name="T8" fmla="*/ 2147483647 w 340"/>
              <a:gd name="T9" fmla="*/ 2147483647 h 545"/>
              <a:gd name="T10" fmla="*/ 2147483647 w 340"/>
              <a:gd name="T11" fmla="*/ 2147483647 h 545"/>
              <a:gd name="T12" fmla="*/ 2147483647 w 340"/>
              <a:gd name="T13" fmla="*/ 2147483647 h 545"/>
              <a:gd name="T14" fmla="*/ 2147483647 w 340"/>
              <a:gd name="T15" fmla="*/ 2147483647 h 545"/>
              <a:gd name="T16" fmla="*/ 2147483647 w 340"/>
              <a:gd name="T17" fmla="*/ 2147483647 h 545"/>
              <a:gd name="T18" fmla="*/ 2147483647 w 340"/>
              <a:gd name="T19" fmla="*/ 2147483647 h 545"/>
              <a:gd name="T20" fmla="*/ 2147483647 w 340"/>
              <a:gd name="T21" fmla="*/ 2147483647 h 545"/>
              <a:gd name="T22" fmla="*/ 2147483647 w 340"/>
              <a:gd name="T23" fmla="*/ 2147483647 h 545"/>
              <a:gd name="T24" fmla="*/ 2147483647 w 340"/>
              <a:gd name="T25" fmla="*/ 2147483647 h 545"/>
              <a:gd name="T26" fmla="*/ 2147483647 w 340"/>
              <a:gd name="T27" fmla="*/ 2147483647 h 545"/>
              <a:gd name="T28" fmla="*/ 2147483647 w 340"/>
              <a:gd name="T29" fmla="*/ 2147483647 h 545"/>
              <a:gd name="T30" fmla="*/ 2147483647 w 340"/>
              <a:gd name="T31" fmla="*/ 2147483647 h 545"/>
              <a:gd name="T32" fmla="*/ 2147483647 w 340"/>
              <a:gd name="T33" fmla="*/ 2147483647 h 545"/>
              <a:gd name="T34" fmla="*/ 2147483647 w 340"/>
              <a:gd name="T35" fmla="*/ 2147483647 h 545"/>
              <a:gd name="T36" fmla="*/ 2147483647 w 340"/>
              <a:gd name="T37" fmla="*/ 2147483647 h 545"/>
              <a:gd name="T38" fmla="*/ 2147483647 w 340"/>
              <a:gd name="T39" fmla="*/ 2147483647 h 545"/>
              <a:gd name="T40" fmla="*/ 2147483647 w 340"/>
              <a:gd name="T41" fmla="*/ 2147483647 h 545"/>
              <a:gd name="T42" fmla="*/ 2147483647 w 340"/>
              <a:gd name="T43" fmla="*/ 2147483647 h 545"/>
              <a:gd name="T44" fmla="*/ 2147483647 w 340"/>
              <a:gd name="T45" fmla="*/ 2147483647 h 545"/>
              <a:gd name="T46" fmla="*/ 2147483647 w 340"/>
              <a:gd name="T47" fmla="*/ 2147483647 h 545"/>
              <a:gd name="T48" fmla="*/ 2147483647 w 340"/>
              <a:gd name="T49" fmla="*/ 2147483647 h 545"/>
              <a:gd name="T50" fmla="*/ 2147483647 w 340"/>
              <a:gd name="T51" fmla="*/ 2147483647 h 545"/>
              <a:gd name="T52" fmla="*/ 2147483647 w 340"/>
              <a:gd name="T53" fmla="*/ 2147483647 h 545"/>
              <a:gd name="T54" fmla="*/ 2147483647 w 340"/>
              <a:gd name="T55" fmla="*/ 2147483647 h 545"/>
              <a:gd name="T56" fmla="*/ 2147483647 w 340"/>
              <a:gd name="T57" fmla="*/ 2147483647 h 545"/>
              <a:gd name="T58" fmla="*/ 2147483647 w 340"/>
              <a:gd name="T59" fmla="*/ 2147483647 h 545"/>
              <a:gd name="T60" fmla="*/ 0 w 340"/>
              <a:gd name="T61" fmla="*/ 2147483647 h 545"/>
              <a:gd name="T62" fmla="*/ 2147483647 w 340"/>
              <a:gd name="T63" fmla="*/ 2147483647 h 545"/>
              <a:gd name="T64" fmla="*/ 2147483647 w 340"/>
              <a:gd name="T65" fmla="*/ 2147483647 h 545"/>
              <a:gd name="T66" fmla="*/ 2147483647 w 340"/>
              <a:gd name="T67" fmla="*/ 2147483647 h 545"/>
              <a:gd name="T68" fmla="*/ 2147483647 w 340"/>
              <a:gd name="T69" fmla="*/ 2147483647 h 545"/>
              <a:gd name="T70" fmla="*/ 2147483647 w 340"/>
              <a:gd name="T71" fmla="*/ 2147483647 h 545"/>
              <a:gd name="T72" fmla="*/ 2147483647 w 340"/>
              <a:gd name="T73" fmla="*/ 0 h 545"/>
              <a:gd name="T74" fmla="*/ 2147483647 w 340"/>
              <a:gd name="T75" fmla="*/ 2147483647 h 545"/>
              <a:gd name="T76" fmla="*/ 2147483647 w 340"/>
              <a:gd name="T77" fmla="*/ 2147483647 h 545"/>
              <a:gd name="T78" fmla="*/ 2147483647 w 340"/>
              <a:gd name="T79" fmla="*/ 2147483647 h 545"/>
              <a:gd name="T80" fmla="*/ 2147483647 w 340"/>
              <a:gd name="T81" fmla="*/ 2147483647 h 545"/>
              <a:gd name="T82" fmla="*/ 2147483647 w 340"/>
              <a:gd name="T83" fmla="*/ 2147483647 h 545"/>
              <a:gd name="T84" fmla="*/ 2147483647 w 340"/>
              <a:gd name="T85" fmla="*/ 2147483647 h 545"/>
              <a:gd name="T86" fmla="*/ 2147483647 w 340"/>
              <a:gd name="T87" fmla="*/ 2147483647 h 545"/>
              <a:gd name="T88" fmla="*/ 2147483647 w 340"/>
              <a:gd name="T89" fmla="*/ 2147483647 h 545"/>
              <a:gd name="T90" fmla="*/ 2147483647 w 340"/>
              <a:gd name="T91" fmla="*/ 2147483647 h 545"/>
              <a:gd name="T92" fmla="*/ 2147483647 w 340"/>
              <a:gd name="T93" fmla="*/ 2147483647 h 545"/>
              <a:gd name="T94" fmla="*/ 2147483647 w 340"/>
              <a:gd name="T95" fmla="*/ 2147483647 h 545"/>
              <a:gd name="T96" fmla="*/ 2147483647 w 340"/>
              <a:gd name="T97" fmla="*/ 2147483647 h 545"/>
              <a:gd name="T98" fmla="*/ 2147483647 w 340"/>
              <a:gd name="T99" fmla="*/ 2147483647 h 5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40"/>
              <a:gd name="T151" fmla="*/ 0 h 545"/>
              <a:gd name="T152" fmla="*/ 340 w 340"/>
              <a:gd name="T153" fmla="*/ 545 h 5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40" h="545">
                <a:moveTo>
                  <a:pt x="340" y="172"/>
                </a:moveTo>
                <a:lnTo>
                  <a:pt x="338" y="176"/>
                </a:lnTo>
                <a:lnTo>
                  <a:pt x="334" y="177"/>
                </a:lnTo>
                <a:lnTo>
                  <a:pt x="329" y="181"/>
                </a:lnTo>
                <a:lnTo>
                  <a:pt x="322" y="183"/>
                </a:lnTo>
                <a:lnTo>
                  <a:pt x="316" y="186"/>
                </a:lnTo>
                <a:lnTo>
                  <a:pt x="309" y="188"/>
                </a:lnTo>
                <a:lnTo>
                  <a:pt x="304" y="190"/>
                </a:lnTo>
                <a:lnTo>
                  <a:pt x="300" y="191"/>
                </a:lnTo>
                <a:lnTo>
                  <a:pt x="293" y="205"/>
                </a:lnTo>
                <a:lnTo>
                  <a:pt x="292" y="217"/>
                </a:lnTo>
                <a:lnTo>
                  <a:pt x="290" y="229"/>
                </a:lnTo>
                <a:lnTo>
                  <a:pt x="288" y="240"/>
                </a:lnTo>
                <a:lnTo>
                  <a:pt x="286" y="252"/>
                </a:lnTo>
                <a:lnTo>
                  <a:pt x="281" y="261"/>
                </a:lnTo>
                <a:lnTo>
                  <a:pt x="278" y="266"/>
                </a:lnTo>
                <a:lnTo>
                  <a:pt x="273" y="269"/>
                </a:lnTo>
                <a:lnTo>
                  <a:pt x="266" y="275"/>
                </a:lnTo>
                <a:lnTo>
                  <a:pt x="259" y="278"/>
                </a:lnTo>
                <a:lnTo>
                  <a:pt x="252" y="283"/>
                </a:lnTo>
                <a:lnTo>
                  <a:pt x="243" y="289"/>
                </a:lnTo>
                <a:lnTo>
                  <a:pt x="237" y="294"/>
                </a:lnTo>
                <a:lnTo>
                  <a:pt x="230" y="301"/>
                </a:lnTo>
                <a:lnTo>
                  <a:pt x="221" y="306"/>
                </a:lnTo>
                <a:lnTo>
                  <a:pt x="216" y="313"/>
                </a:lnTo>
                <a:lnTo>
                  <a:pt x="209" y="318"/>
                </a:lnTo>
                <a:lnTo>
                  <a:pt x="204" y="325"/>
                </a:lnTo>
                <a:lnTo>
                  <a:pt x="199" y="346"/>
                </a:lnTo>
                <a:lnTo>
                  <a:pt x="194" y="367"/>
                </a:lnTo>
                <a:lnTo>
                  <a:pt x="187" y="386"/>
                </a:lnTo>
                <a:lnTo>
                  <a:pt x="178" y="407"/>
                </a:lnTo>
                <a:lnTo>
                  <a:pt x="171" y="426"/>
                </a:lnTo>
                <a:lnTo>
                  <a:pt x="163" y="445"/>
                </a:lnTo>
                <a:lnTo>
                  <a:pt x="156" y="466"/>
                </a:lnTo>
                <a:lnTo>
                  <a:pt x="149" y="485"/>
                </a:lnTo>
                <a:lnTo>
                  <a:pt x="149" y="490"/>
                </a:lnTo>
                <a:lnTo>
                  <a:pt x="149" y="499"/>
                </a:lnTo>
                <a:lnTo>
                  <a:pt x="149" y="507"/>
                </a:lnTo>
                <a:lnTo>
                  <a:pt x="149" y="518"/>
                </a:lnTo>
                <a:lnTo>
                  <a:pt x="147" y="526"/>
                </a:lnTo>
                <a:lnTo>
                  <a:pt x="146" y="535"/>
                </a:lnTo>
                <a:lnTo>
                  <a:pt x="144" y="542"/>
                </a:lnTo>
                <a:lnTo>
                  <a:pt x="140" y="545"/>
                </a:lnTo>
                <a:lnTo>
                  <a:pt x="130" y="540"/>
                </a:lnTo>
                <a:lnTo>
                  <a:pt x="122" y="537"/>
                </a:lnTo>
                <a:lnTo>
                  <a:pt x="115" y="535"/>
                </a:lnTo>
                <a:lnTo>
                  <a:pt x="108" y="533"/>
                </a:lnTo>
                <a:lnTo>
                  <a:pt x="101" y="532"/>
                </a:lnTo>
                <a:lnTo>
                  <a:pt x="92" y="532"/>
                </a:lnTo>
                <a:lnTo>
                  <a:pt x="84" y="532"/>
                </a:lnTo>
                <a:lnTo>
                  <a:pt x="72" y="533"/>
                </a:lnTo>
                <a:lnTo>
                  <a:pt x="68" y="519"/>
                </a:lnTo>
                <a:lnTo>
                  <a:pt x="65" y="509"/>
                </a:lnTo>
                <a:lnTo>
                  <a:pt x="60" y="499"/>
                </a:lnTo>
                <a:lnTo>
                  <a:pt x="56" y="490"/>
                </a:lnTo>
                <a:lnTo>
                  <a:pt x="51" y="479"/>
                </a:lnTo>
                <a:lnTo>
                  <a:pt x="46" y="471"/>
                </a:lnTo>
                <a:lnTo>
                  <a:pt x="39" y="462"/>
                </a:lnTo>
                <a:lnTo>
                  <a:pt x="34" y="452"/>
                </a:lnTo>
                <a:lnTo>
                  <a:pt x="36" y="438"/>
                </a:lnTo>
                <a:lnTo>
                  <a:pt x="41" y="427"/>
                </a:lnTo>
                <a:lnTo>
                  <a:pt x="48" y="417"/>
                </a:lnTo>
                <a:lnTo>
                  <a:pt x="56" y="407"/>
                </a:lnTo>
                <a:lnTo>
                  <a:pt x="63" y="398"/>
                </a:lnTo>
                <a:lnTo>
                  <a:pt x="67" y="387"/>
                </a:lnTo>
                <a:lnTo>
                  <a:pt x="68" y="381"/>
                </a:lnTo>
                <a:lnTo>
                  <a:pt x="68" y="375"/>
                </a:lnTo>
                <a:lnTo>
                  <a:pt x="68" y="368"/>
                </a:lnTo>
                <a:lnTo>
                  <a:pt x="67" y="360"/>
                </a:lnTo>
                <a:lnTo>
                  <a:pt x="63" y="354"/>
                </a:lnTo>
                <a:lnTo>
                  <a:pt x="58" y="351"/>
                </a:lnTo>
                <a:lnTo>
                  <a:pt x="55" y="346"/>
                </a:lnTo>
                <a:lnTo>
                  <a:pt x="51" y="341"/>
                </a:lnTo>
                <a:lnTo>
                  <a:pt x="48" y="337"/>
                </a:lnTo>
                <a:lnTo>
                  <a:pt x="44" y="332"/>
                </a:lnTo>
                <a:lnTo>
                  <a:pt x="39" y="327"/>
                </a:lnTo>
                <a:lnTo>
                  <a:pt x="36" y="323"/>
                </a:lnTo>
                <a:lnTo>
                  <a:pt x="37" y="302"/>
                </a:lnTo>
                <a:lnTo>
                  <a:pt x="41" y="283"/>
                </a:lnTo>
                <a:lnTo>
                  <a:pt x="46" y="264"/>
                </a:lnTo>
                <a:lnTo>
                  <a:pt x="51" y="245"/>
                </a:lnTo>
                <a:lnTo>
                  <a:pt x="56" y="226"/>
                </a:lnTo>
                <a:lnTo>
                  <a:pt x="61" y="207"/>
                </a:lnTo>
                <a:lnTo>
                  <a:pt x="63" y="188"/>
                </a:lnTo>
                <a:lnTo>
                  <a:pt x="63" y="167"/>
                </a:lnTo>
                <a:lnTo>
                  <a:pt x="58" y="162"/>
                </a:lnTo>
                <a:lnTo>
                  <a:pt x="48" y="153"/>
                </a:lnTo>
                <a:lnTo>
                  <a:pt x="34" y="139"/>
                </a:lnTo>
                <a:lnTo>
                  <a:pt x="20" y="125"/>
                </a:lnTo>
                <a:lnTo>
                  <a:pt x="10" y="111"/>
                </a:lnTo>
                <a:lnTo>
                  <a:pt x="1" y="98"/>
                </a:lnTo>
                <a:lnTo>
                  <a:pt x="0" y="91"/>
                </a:lnTo>
                <a:lnTo>
                  <a:pt x="0" y="85"/>
                </a:lnTo>
                <a:lnTo>
                  <a:pt x="3" y="80"/>
                </a:lnTo>
                <a:lnTo>
                  <a:pt x="8" y="77"/>
                </a:lnTo>
                <a:lnTo>
                  <a:pt x="10" y="70"/>
                </a:lnTo>
                <a:lnTo>
                  <a:pt x="10" y="65"/>
                </a:lnTo>
                <a:lnTo>
                  <a:pt x="12" y="59"/>
                </a:lnTo>
                <a:lnTo>
                  <a:pt x="12" y="56"/>
                </a:lnTo>
                <a:lnTo>
                  <a:pt x="12" y="51"/>
                </a:lnTo>
                <a:lnTo>
                  <a:pt x="12" y="45"/>
                </a:lnTo>
                <a:lnTo>
                  <a:pt x="12" y="40"/>
                </a:lnTo>
                <a:lnTo>
                  <a:pt x="12" y="33"/>
                </a:lnTo>
                <a:lnTo>
                  <a:pt x="18" y="30"/>
                </a:lnTo>
                <a:lnTo>
                  <a:pt x="29" y="25"/>
                </a:lnTo>
                <a:lnTo>
                  <a:pt x="41" y="19"/>
                </a:lnTo>
                <a:lnTo>
                  <a:pt x="51" y="14"/>
                </a:lnTo>
                <a:lnTo>
                  <a:pt x="63" y="9"/>
                </a:lnTo>
                <a:lnTo>
                  <a:pt x="75" y="4"/>
                </a:lnTo>
                <a:lnTo>
                  <a:pt x="85" y="0"/>
                </a:lnTo>
                <a:lnTo>
                  <a:pt x="94" y="0"/>
                </a:lnTo>
                <a:lnTo>
                  <a:pt x="103" y="9"/>
                </a:lnTo>
                <a:lnTo>
                  <a:pt x="111" y="19"/>
                </a:lnTo>
                <a:lnTo>
                  <a:pt x="120" y="30"/>
                </a:lnTo>
                <a:lnTo>
                  <a:pt x="128" y="40"/>
                </a:lnTo>
                <a:lnTo>
                  <a:pt x="139" y="51"/>
                </a:lnTo>
                <a:lnTo>
                  <a:pt x="147" y="61"/>
                </a:lnTo>
                <a:lnTo>
                  <a:pt x="156" y="72"/>
                </a:lnTo>
                <a:lnTo>
                  <a:pt x="163" y="82"/>
                </a:lnTo>
                <a:lnTo>
                  <a:pt x="170" y="84"/>
                </a:lnTo>
                <a:lnTo>
                  <a:pt x="176" y="85"/>
                </a:lnTo>
                <a:lnTo>
                  <a:pt x="182" y="87"/>
                </a:lnTo>
                <a:lnTo>
                  <a:pt x="187" y="89"/>
                </a:lnTo>
                <a:lnTo>
                  <a:pt x="194" y="91"/>
                </a:lnTo>
                <a:lnTo>
                  <a:pt x="201" y="91"/>
                </a:lnTo>
                <a:lnTo>
                  <a:pt x="206" y="92"/>
                </a:lnTo>
                <a:lnTo>
                  <a:pt x="213" y="92"/>
                </a:lnTo>
                <a:lnTo>
                  <a:pt x="219" y="101"/>
                </a:lnTo>
                <a:lnTo>
                  <a:pt x="225" y="106"/>
                </a:lnTo>
                <a:lnTo>
                  <a:pt x="228" y="110"/>
                </a:lnTo>
                <a:lnTo>
                  <a:pt x="233" y="111"/>
                </a:lnTo>
                <a:lnTo>
                  <a:pt x="237" y="113"/>
                </a:lnTo>
                <a:lnTo>
                  <a:pt x="243" y="115"/>
                </a:lnTo>
                <a:lnTo>
                  <a:pt x="252" y="115"/>
                </a:lnTo>
                <a:lnTo>
                  <a:pt x="262" y="115"/>
                </a:lnTo>
                <a:lnTo>
                  <a:pt x="266" y="120"/>
                </a:lnTo>
                <a:lnTo>
                  <a:pt x="269" y="124"/>
                </a:lnTo>
                <a:lnTo>
                  <a:pt x="273" y="127"/>
                </a:lnTo>
                <a:lnTo>
                  <a:pt x="276" y="131"/>
                </a:lnTo>
                <a:lnTo>
                  <a:pt x="278" y="134"/>
                </a:lnTo>
                <a:lnTo>
                  <a:pt x="281" y="137"/>
                </a:lnTo>
                <a:lnTo>
                  <a:pt x="285" y="143"/>
                </a:lnTo>
                <a:lnTo>
                  <a:pt x="288" y="146"/>
                </a:lnTo>
                <a:lnTo>
                  <a:pt x="292" y="146"/>
                </a:lnTo>
                <a:lnTo>
                  <a:pt x="298" y="150"/>
                </a:lnTo>
                <a:lnTo>
                  <a:pt x="307" y="153"/>
                </a:lnTo>
                <a:lnTo>
                  <a:pt x="317" y="157"/>
                </a:lnTo>
                <a:lnTo>
                  <a:pt x="326" y="162"/>
                </a:lnTo>
                <a:lnTo>
                  <a:pt x="334" y="165"/>
                </a:lnTo>
                <a:lnTo>
                  <a:pt x="340" y="170"/>
                </a:lnTo>
                <a:lnTo>
                  <a:pt x="340" y="172"/>
                </a:lnTo>
                <a:close/>
              </a:path>
            </a:pathLst>
          </a:custGeom>
          <a:solidFill>
            <a:srgbClr val="FFC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1" name="Freeform 1036"/>
          <p:cNvSpPr>
            <a:spLocks noChangeArrowheads="1"/>
          </p:cNvSpPr>
          <p:nvPr/>
        </p:nvSpPr>
        <p:spPr bwMode="auto">
          <a:xfrm>
            <a:off x="358775" y="2484438"/>
            <a:ext cx="990600" cy="1276350"/>
          </a:xfrm>
          <a:custGeom>
            <a:avLst/>
            <a:gdLst>
              <a:gd name="T0" fmla="*/ 2147483647 w 624"/>
              <a:gd name="T1" fmla="*/ 2147483647 h 804"/>
              <a:gd name="T2" fmla="*/ 2147483647 w 624"/>
              <a:gd name="T3" fmla="*/ 2147483647 h 804"/>
              <a:gd name="T4" fmla="*/ 2147483647 w 624"/>
              <a:gd name="T5" fmla="*/ 2147483647 h 804"/>
              <a:gd name="T6" fmla="*/ 2147483647 w 624"/>
              <a:gd name="T7" fmla="*/ 2147483647 h 804"/>
              <a:gd name="T8" fmla="*/ 2147483647 w 624"/>
              <a:gd name="T9" fmla="*/ 2147483647 h 804"/>
              <a:gd name="T10" fmla="*/ 2147483647 w 624"/>
              <a:gd name="T11" fmla="*/ 2147483647 h 804"/>
              <a:gd name="T12" fmla="*/ 2147483647 w 624"/>
              <a:gd name="T13" fmla="*/ 2147483647 h 804"/>
              <a:gd name="T14" fmla="*/ 2147483647 w 624"/>
              <a:gd name="T15" fmla="*/ 2147483647 h 804"/>
              <a:gd name="T16" fmla="*/ 2147483647 w 624"/>
              <a:gd name="T17" fmla="*/ 2147483647 h 804"/>
              <a:gd name="T18" fmla="*/ 2147483647 w 624"/>
              <a:gd name="T19" fmla="*/ 2147483647 h 804"/>
              <a:gd name="T20" fmla="*/ 2147483647 w 624"/>
              <a:gd name="T21" fmla="*/ 2147483647 h 804"/>
              <a:gd name="T22" fmla="*/ 2147483647 w 624"/>
              <a:gd name="T23" fmla="*/ 2147483647 h 804"/>
              <a:gd name="T24" fmla="*/ 2147483647 w 624"/>
              <a:gd name="T25" fmla="*/ 2147483647 h 804"/>
              <a:gd name="T26" fmla="*/ 2147483647 w 624"/>
              <a:gd name="T27" fmla="*/ 2147483647 h 804"/>
              <a:gd name="T28" fmla="*/ 2147483647 w 624"/>
              <a:gd name="T29" fmla="*/ 2147483647 h 804"/>
              <a:gd name="T30" fmla="*/ 2147483647 w 624"/>
              <a:gd name="T31" fmla="*/ 2147483647 h 804"/>
              <a:gd name="T32" fmla="*/ 2147483647 w 624"/>
              <a:gd name="T33" fmla="*/ 2147483647 h 804"/>
              <a:gd name="T34" fmla="*/ 2147483647 w 624"/>
              <a:gd name="T35" fmla="*/ 2147483647 h 804"/>
              <a:gd name="T36" fmla="*/ 2147483647 w 624"/>
              <a:gd name="T37" fmla="*/ 2147483647 h 804"/>
              <a:gd name="T38" fmla="*/ 2147483647 w 624"/>
              <a:gd name="T39" fmla="*/ 2147483647 h 804"/>
              <a:gd name="T40" fmla="*/ 2147483647 w 624"/>
              <a:gd name="T41" fmla="*/ 2147483647 h 804"/>
              <a:gd name="T42" fmla="*/ 2147483647 w 624"/>
              <a:gd name="T43" fmla="*/ 2147483647 h 804"/>
              <a:gd name="T44" fmla="*/ 2147483647 w 624"/>
              <a:gd name="T45" fmla="*/ 2147483647 h 804"/>
              <a:gd name="T46" fmla="*/ 2147483647 w 624"/>
              <a:gd name="T47" fmla="*/ 2147483647 h 804"/>
              <a:gd name="T48" fmla="*/ 2147483647 w 624"/>
              <a:gd name="T49" fmla="*/ 2147483647 h 804"/>
              <a:gd name="T50" fmla="*/ 2147483647 w 624"/>
              <a:gd name="T51" fmla="*/ 2147483647 h 804"/>
              <a:gd name="T52" fmla="*/ 2147483647 w 624"/>
              <a:gd name="T53" fmla="*/ 2147483647 h 804"/>
              <a:gd name="T54" fmla="*/ 2147483647 w 624"/>
              <a:gd name="T55" fmla="*/ 2147483647 h 804"/>
              <a:gd name="T56" fmla="*/ 2147483647 w 624"/>
              <a:gd name="T57" fmla="*/ 2147483647 h 804"/>
              <a:gd name="T58" fmla="*/ 2147483647 w 624"/>
              <a:gd name="T59" fmla="*/ 2147483647 h 804"/>
              <a:gd name="T60" fmla="*/ 2147483647 w 624"/>
              <a:gd name="T61" fmla="*/ 2147483647 h 804"/>
              <a:gd name="T62" fmla="*/ 2147483647 w 624"/>
              <a:gd name="T63" fmla="*/ 2147483647 h 804"/>
              <a:gd name="T64" fmla="*/ 2147483647 w 624"/>
              <a:gd name="T65" fmla="*/ 2147483647 h 804"/>
              <a:gd name="T66" fmla="*/ 0 w 624"/>
              <a:gd name="T67" fmla="*/ 2147483647 h 804"/>
              <a:gd name="T68" fmla="*/ 2147483647 w 624"/>
              <a:gd name="T69" fmla="*/ 2147483647 h 804"/>
              <a:gd name="T70" fmla="*/ 2147483647 w 624"/>
              <a:gd name="T71" fmla="*/ 2147483647 h 804"/>
              <a:gd name="T72" fmla="*/ 2147483647 w 624"/>
              <a:gd name="T73" fmla="*/ 2147483647 h 804"/>
              <a:gd name="T74" fmla="*/ 2147483647 w 624"/>
              <a:gd name="T75" fmla="*/ 2147483647 h 804"/>
              <a:gd name="T76" fmla="*/ 2147483647 w 624"/>
              <a:gd name="T77" fmla="*/ 2147483647 h 804"/>
              <a:gd name="T78" fmla="*/ 2147483647 w 624"/>
              <a:gd name="T79" fmla="*/ 2147483647 h 804"/>
              <a:gd name="T80" fmla="*/ 2147483647 w 624"/>
              <a:gd name="T81" fmla="*/ 2147483647 h 804"/>
              <a:gd name="T82" fmla="*/ 2147483647 w 624"/>
              <a:gd name="T83" fmla="*/ 2147483647 h 804"/>
              <a:gd name="T84" fmla="*/ 2147483647 w 624"/>
              <a:gd name="T85" fmla="*/ 2147483647 h 804"/>
              <a:gd name="T86" fmla="*/ 2147483647 w 624"/>
              <a:gd name="T87" fmla="*/ 2147483647 h 804"/>
              <a:gd name="T88" fmla="*/ 2147483647 w 624"/>
              <a:gd name="T89" fmla="*/ 2147483647 h 804"/>
              <a:gd name="T90" fmla="*/ 2147483647 w 624"/>
              <a:gd name="T91" fmla="*/ 2147483647 h 804"/>
              <a:gd name="T92" fmla="*/ 2147483647 w 624"/>
              <a:gd name="T93" fmla="*/ 2147483647 h 804"/>
              <a:gd name="T94" fmla="*/ 2147483647 w 624"/>
              <a:gd name="T95" fmla="*/ 2147483647 h 804"/>
              <a:gd name="T96" fmla="*/ 2147483647 w 624"/>
              <a:gd name="T97" fmla="*/ 2147483647 h 8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4"/>
              <a:gd name="T148" fmla="*/ 0 h 804"/>
              <a:gd name="T149" fmla="*/ 624 w 624"/>
              <a:gd name="T150" fmla="*/ 804 h 8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4" h="804">
                <a:moveTo>
                  <a:pt x="624" y="190"/>
                </a:moveTo>
                <a:lnTo>
                  <a:pt x="608" y="188"/>
                </a:lnTo>
                <a:lnTo>
                  <a:pt x="591" y="188"/>
                </a:lnTo>
                <a:lnTo>
                  <a:pt x="576" y="186"/>
                </a:lnTo>
                <a:lnTo>
                  <a:pt x="558" y="184"/>
                </a:lnTo>
                <a:lnTo>
                  <a:pt x="543" y="186"/>
                </a:lnTo>
                <a:lnTo>
                  <a:pt x="527" y="188"/>
                </a:lnTo>
                <a:lnTo>
                  <a:pt x="512" y="191"/>
                </a:lnTo>
                <a:lnTo>
                  <a:pt x="497" y="197"/>
                </a:lnTo>
                <a:lnTo>
                  <a:pt x="495" y="207"/>
                </a:lnTo>
                <a:lnTo>
                  <a:pt x="491" y="219"/>
                </a:lnTo>
                <a:lnTo>
                  <a:pt x="490" y="230"/>
                </a:lnTo>
                <a:lnTo>
                  <a:pt x="488" y="240"/>
                </a:lnTo>
                <a:lnTo>
                  <a:pt x="486" y="250"/>
                </a:lnTo>
                <a:lnTo>
                  <a:pt x="483" y="261"/>
                </a:lnTo>
                <a:lnTo>
                  <a:pt x="478" y="271"/>
                </a:lnTo>
                <a:lnTo>
                  <a:pt x="473" y="282"/>
                </a:lnTo>
                <a:lnTo>
                  <a:pt x="474" y="290"/>
                </a:lnTo>
                <a:lnTo>
                  <a:pt x="478" y="297"/>
                </a:lnTo>
                <a:lnTo>
                  <a:pt x="481" y="304"/>
                </a:lnTo>
                <a:lnTo>
                  <a:pt x="486" y="309"/>
                </a:lnTo>
                <a:lnTo>
                  <a:pt x="493" y="316"/>
                </a:lnTo>
                <a:lnTo>
                  <a:pt x="497" y="322"/>
                </a:lnTo>
                <a:lnTo>
                  <a:pt x="500" y="329"/>
                </a:lnTo>
                <a:lnTo>
                  <a:pt x="502" y="337"/>
                </a:lnTo>
                <a:lnTo>
                  <a:pt x="497" y="344"/>
                </a:lnTo>
                <a:lnTo>
                  <a:pt x="493" y="351"/>
                </a:lnTo>
                <a:lnTo>
                  <a:pt x="490" y="360"/>
                </a:lnTo>
                <a:lnTo>
                  <a:pt x="486" y="368"/>
                </a:lnTo>
                <a:lnTo>
                  <a:pt x="483" y="379"/>
                </a:lnTo>
                <a:lnTo>
                  <a:pt x="481" y="388"/>
                </a:lnTo>
                <a:lnTo>
                  <a:pt x="479" y="396"/>
                </a:lnTo>
                <a:lnTo>
                  <a:pt x="476" y="405"/>
                </a:lnTo>
                <a:lnTo>
                  <a:pt x="467" y="396"/>
                </a:lnTo>
                <a:lnTo>
                  <a:pt x="457" y="388"/>
                </a:lnTo>
                <a:lnTo>
                  <a:pt x="448" y="382"/>
                </a:lnTo>
                <a:lnTo>
                  <a:pt x="438" y="379"/>
                </a:lnTo>
                <a:lnTo>
                  <a:pt x="430" y="379"/>
                </a:lnTo>
                <a:lnTo>
                  <a:pt x="421" y="382"/>
                </a:lnTo>
                <a:lnTo>
                  <a:pt x="414" y="389"/>
                </a:lnTo>
                <a:lnTo>
                  <a:pt x="406" y="401"/>
                </a:lnTo>
                <a:lnTo>
                  <a:pt x="407" y="424"/>
                </a:lnTo>
                <a:lnTo>
                  <a:pt x="409" y="445"/>
                </a:lnTo>
                <a:lnTo>
                  <a:pt x="412" y="466"/>
                </a:lnTo>
                <a:lnTo>
                  <a:pt x="412" y="485"/>
                </a:lnTo>
                <a:lnTo>
                  <a:pt x="412" y="493"/>
                </a:lnTo>
                <a:lnTo>
                  <a:pt x="411" y="504"/>
                </a:lnTo>
                <a:lnTo>
                  <a:pt x="407" y="513"/>
                </a:lnTo>
                <a:lnTo>
                  <a:pt x="404" y="521"/>
                </a:lnTo>
                <a:lnTo>
                  <a:pt x="399" y="530"/>
                </a:lnTo>
                <a:lnTo>
                  <a:pt x="392" y="539"/>
                </a:lnTo>
                <a:lnTo>
                  <a:pt x="383" y="547"/>
                </a:lnTo>
                <a:lnTo>
                  <a:pt x="373" y="556"/>
                </a:lnTo>
                <a:lnTo>
                  <a:pt x="366" y="554"/>
                </a:lnTo>
                <a:lnTo>
                  <a:pt x="359" y="551"/>
                </a:lnTo>
                <a:lnTo>
                  <a:pt x="352" y="546"/>
                </a:lnTo>
                <a:lnTo>
                  <a:pt x="345" y="542"/>
                </a:lnTo>
                <a:lnTo>
                  <a:pt x="339" y="537"/>
                </a:lnTo>
                <a:lnTo>
                  <a:pt x="332" y="532"/>
                </a:lnTo>
                <a:lnTo>
                  <a:pt x="327" y="526"/>
                </a:lnTo>
                <a:lnTo>
                  <a:pt x="321" y="523"/>
                </a:lnTo>
                <a:lnTo>
                  <a:pt x="306" y="519"/>
                </a:lnTo>
                <a:lnTo>
                  <a:pt x="292" y="516"/>
                </a:lnTo>
                <a:lnTo>
                  <a:pt x="277" y="514"/>
                </a:lnTo>
                <a:lnTo>
                  <a:pt x="263" y="514"/>
                </a:lnTo>
                <a:lnTo>
                  <a:pt x="248" y="516"/>
                </a:lnTo>
                <a:lnTo>
                  <a:pt x="234" y="519"/>
                </a:lnTo>
                <a:lnTo>
                  <a:pt x="229" y="523"/>
                </a:lnTo>
                <a:lnTo>
                  <a:pt x="222" y="528"/>
                </a:lnTo>
                <a:lnTo>
                  <a:pt x="217" y="533"/>
                </a:lnTo>
                <a:lnTo>
                  <a:pt x="212" y="540"/>
                </a:lnTo>
                <a:lnTo>
                  <a:pt x="213" y="556"/>
                </a:lnTo>
                <a:lnTo>
                  <a:pt x="215" y="572"/>
                </a:lnTo>
                <a:lnTo>
                  <a:pt x="220" y="585"/>
                </a:lnTo>
                <a:lnTo>
                  <a:pt x="224" y="601"/>
                </a:lnTo>
                <a:lnTo>
                  <a:pt x="225" y="617"/>
                </a:lnTo>
                <a:lnTo>
                  <a:pt x="227" y="631"/>
                </a:lnTo>
                <a:lnTo>
                  <a:pt x="225" y="646"/>
                </a:lnTo>
                <a:lnTo>
                  <a:pt x="220" y="660"/>
                </a:lnTo>
                <a:lnTo>
                  <a:pt x="206" y="669"/>
                </a:lnTo>
                <a:lnTo>
                  <a:pt x="196" y="676"/>
                </a:lnTo>
                <a:lnTo>
                  <a:pt x="189" y="681"/>
                </a:lnTo>
                <a:lnTo>
                  <a:pt x="184" y="684"/>
                </a:lnTo>
                <a:lnTo>
                  <a:pt x="179" y="688"/>
                </a:lnTo>
                <a:lnTo>
                  <a:pt x="177" y="690"/>
                </a:lnTo>
                <a:lnTo>
                  <a:pt x="175" y="691"/>
                </a:lnTo>
                <a:lnTo>
                  <a:pt x="174" y="693"/>
                </a:lnTo>
                <a:lnTo>
                  <a:pt x="174" y="702"/>
                </a:lnTo>
                <a:lnTo>
                  <a:pt x="174" y="712"/>
                </a:lnTo>
                <a:lnTo>
                  <a:pt x="174" y="721"/>
                </a:lnTo>
                <a:lnTo>
                  <a:pt x="175" y="730"/>
                </a:lnTo>
                <a:lnTo>
                  <a:pt x="175" y="738"/>
                </a:lnTo>
                <a:lnTo>
                  <a:pt x="177" y="749"/>
                </a:lnTo>
                <a:lnTo>
                  <a:pt x="179" y="757"/>
                </a:lnTo>
                <a:lnTo>
                  <a:pt x="181" y="766"/>
                </a:lnTo>
                <a:lnTo>
                  <a:pt x="170" y="769"/>
                </a:lnTo>
                <a:lnTo>
                  <a:pt x="160" y="775"/>
                </a:lnTo>
                <a:lnTo>
                  <a:pt x="150" y="780"/>
                </a:lnTo>
                <a:lnTo>
                  <a:pt x="139" y="785"/>
                </a:lnTo>
                <a:lnTo>
                  <a:pt x="129" y="792"/>
                </a:lnTo>
                <a:lnTo>
                  <a:pt x="119" y="797"/>
                </a:lnTo>
                <a:lnTo>
                  <a:pt x="109" y="801"/>
                </a:lnTo>
                <a:lnTo>
                  <a:pt x="98" y="804"/>
                </a:lnTo>
                <a:lnTo>
                  <a:pt x="98" y="789"/>
                </a:lnTo>
                <a:lnTo>
                  <a:pt x="96" y="775"/>
                </a:lnTo>
                <a:lnTo>
                  <a:pt x="96" y="761"/>
                </a:lnTo>
                <a:lnTo>
                  <a:pt x="96" y="749"/>
                </a:lnTo>
                <a:lnTo>
                  <a:pt x="93" y="736"/>
                </a:lnTo>
                <a:lnTo>
                  <a:pt x="90" y="724"/>
                </a:lnTo>
                <a:lnTo>
                  <a:pt x="83" y="712"/>
                </a:lnTo>
                <a:lnTo>
                  <a:pt x="74" y="698"/>
                </a:lnTo>
                <a:lnTo>
                  <a:pt x="71" y="684"/>
                </a:lnTo>
                <a:lnTo>
                  <a:pt x="69" y="671"/>
                </a:lnTo>
                <a:lnTo>
                  <a:pt x="66" y="655"/>
                </a:lnTo>
                <a:lnTo>
                  <a:pt x="64" y="641"/>
                </a:lnTo>
                <a:lnTo>
                  <a:pt x="62" y="627"/>
                </a:lnTo>
                <a:lnTo>
                  <a:pt x="62" y="613"/>
                </a:lnTo>
                <a:lnTo>
                  <a:pt x="60" y="598"/>
                </a:lnTo>
                <a:lnTo>
                  <a:pt x="62" y="584"/>
                </a:lnTo>
                <a:lnTo>
                  <a:pt x="60" y="575"/>
                </a:lnTo>
                <a:lnTo>
                  <a:pt x="60" y="566"/>
                </a:lnTo>
                <a:lnTo>
                  <a:pt x="60" y="561"/>
                </a:lnTo>
                <a:lnTo>
                  <a:pt x="59" y="556"/>
                </a:lnTo>
                <a:lnTo>
                  <a:pt x="57" y="551"/>
                </a:lnTo>
                <a:lnTo>
                  <a:pt x="54" y="546"/>
                </a:lnTo>
                <a:lnTo>
                  <a:pt x="48" y="540"/>
                </a:lnTo>
                <a:lnTo>
                  <a:pt x="42" y="535"/>
                </a:lnTo>
                <a:lnTo>
                  <a:pt x="43" y="511"/>
                </a:lnTo>
                <a:lnTo>
                  <a:pt x="43" y="488"/>
                </a:lnTo>
                <a:lnTo>
                  <a:pt x="43" y="469"/>
                </a:lnTo>
                <a:lnTo>
                  <a:pt x="38" y="450"/>
                </a:lnTo>
                <a:lnTo>
                  <a:pt x="33" y="433"/>
                </a:lnTo>
                <a:lnTo>
                  <a:pt x="24" y="415"/>
                </a:lnTo>
                <a:lnTo>
                  <a:pt x="14" y="398"/>
                </a:lnTo>
                <a:lnTo>
                  <a:pt x="0" y="381"/>
                </a:lnTo>
                <a:lnTo>
                  <a:pt x="0" y="370"/>
                </a:lnTo>
                <a:lnTo>
                  <a:pt x="2" y="360"/>
                </a:lnTo>
                <a:lnTo>
                  <a:pt x="5" y="349"/>
                </a:lnTo>
                <a:lnTo>
                  <a:pt x="9" y="339"/>
                </a:lnTo>
                <a:lnTo>
                  <a:pt x="12" y="329"/>
                </a:lnTo>
                <a:lnTo>
                  <a:pt x="16" y="318"/>
                </a:lnTo>
                <a:lnTo>
                  <a:pt x="16" y="306"/>
                </a:lnTo>
                <a:lnTo>
                  <a:pt x="16" y="292"/>
                </a:lnTo>
                <a:lnTo>
                  <a:pt x="28" y="289"/>
                </a:lnTo>
                <a:lnTo>
                  <a:pt x="38" y="283"/>
                </a:lnTo>
                <a:lnTo>
                  <a:pt x="47" y="278"/>
                </a:lnTo>
                <a:lnTo>
                  <a:pt x="54" y="271"/>
                </a:lnTo>
                <a:lnTo>
                  <a:pt x="59" y="264"/>
                </a:lnTo>
                <a:lnTo>
                  <a:pt x="64" y="256"/>
                </a:lnTo>
                <a:lnTo>
                  <a:pt x="69" y="247"/>
                </a:lnTo>
                <a:lnTo>
                  <a:pt x="72" y="238"/>
                </a:lnTo>
                <a:lnTo>
                  <a:pt x="78" y="217"/>
                </a:lnTo>
                <a:lnTo>
                  <a:pt x="84" y="197"/>
                </a:lnTo>
                <a:lnTo>
                  <a:pt x="91" y="174"/>
                </a:lnTo>
                <a:lnTo>
                  <a:pt x="102" y="155"/>
                </a:lnTo>
                <a:lnTo>
                  <a:pt x="124" y="136"/>
                </a:lnTo>
                <a:lnTo>
                  <a:pt x="145" y="120"/>
                </a:lnTo>
                <a:lnTo>
                  <a:pt x="163" y="105"/>
                </a:lnTo>
                <a:lnTo>
                  <a:pt x="182" y="89"/>
                </a:lnTo>
                <a:lnTo>
                  <a:pt x="200" y="72"/>
                </a:lnTo>
                <a:lnTo>
                  <a:pt x="215" y="51"/>
                </a:lnTo>
                <a:lnTo>
                  <a:pt x="229" y="28"/>
                </a:lnTo>
                <a:lnTo>
                  <a:pt x="239" y="0"/>
                </a:lnTo>
                <a:lnTo>
                  <a:pt x="256" y="6"/>
                </a:lnTo>
                <a:lnTo>
                  <a:pt x="273" y="11"/>
                </a:lnTo>
                <a:lnTo>
                  <a:pt x="292" y="14"/>
                </a:lnTo>
                <a:lnTo>
                  <a:pt x="309" y="20"/>
                </a:lnTo>
                <a:lnTo>
                  <a:pt x="327" y="25"/>
                </a:lnTo>
                <a:lnTo>
                  <a:pt x="344" y="30"/>
                </a:lnTo>
                <a:lnTo>
                  <a:pt x="361" y="35"/>
                </a:lnTo>
                <a:lnTo>
                  <a:pt x="376" y="42"/>
                </a:lnTo>
                <a:lnTo>
                  <a:pt x="397" y="59"/>
                </a:lnTo>
                <a:lnTo>
                  <a:pt x="418" y="75"/>
                </a:lnTo>
                <a:lnTo>
                  <a:pt x="438" y="91"/>
                </a:lnTo>
                <a:lnTo>
                  <a:pt x="459" y="103"/>
                </a:lnTo>
                <a:lnTo>
                  <a:pt x="467" y="108"/>
                </a:lnTo>
                <a:lnTo>
                  <a:pt x="479" y="112"/>
                </a:lnTo>
                <a:lnTo>
                  <a:pt x="490" y="113"/>
                </a:lnTo>
                <a:lnTo>
                  <a:pt x="500" y="113"/>
                </a:lnTo>
                <a:lnTo>
                  <a:pt x="512" y="112"/>
                </a:lnTo>
                <a:lnTo>
                  <a:pt x="524" y="106"/>
                </a:lnTo>
                <a:lnTo>
                  <a:pt x="536" y="101"/>
                </a:lnTo>
                <a:lnTo>
                  <a:pt x="548" y="92"/>
                </a:lnTo>
                <a:lnTo>
                  <a:pt x="553" y="92"/>
                </a:lnTo>
                <a:lnTo>
                  <a:pt x="558" y="94"/>
                </a:lnTo>
                <a:lnTo>
                  <a:pt x="562" y="96"/>
                </a:lnTo>
                <a:lnTo>
                  <a:pt x="565" y="99"/>
                </a:lnTo>
                <a:lnTo>
                  <a:pt x="567" y="103"/>
                </a:lnTo>
                <a:lnTo>
                  <a:pt x="570" y="106"/>
                </a:lnTo>
                <a:lnTo>
                  <a:pt x="572" y="112"/>
                </a:lnTo>
                <a:lnTo>
                  <a:pt x="574" y="115"/>
                </a:lnTo>
                <a:lnTo>
                  <a:pt x="586" y="118"/>
                </a:lnTo>
                <a:lnTo>
                  <a:pt x="594" y="124"/>
                </a:lnTo>
                <a:lnTo>
                  <a:pt x="603" y="132"/>
                </a:lnTo>
                <a:lnTo>
                  <a:pt x="608" y="143"/>
                </a:lnTo>
                <a:lnTo>
                  <a:pt x="613" y="155"/>
                </a:lnTo>
                <a:lnTo>
                  <a:pt x="618" y="167"/>
                </a:lnTo>
                <a:lnTo>
                  <a:pt x="622" y="179"/>
                </a:lnTo>
                <a:lnTo>
                  <a:pt x="624" y="190"/>
                </a:lnTo>
                <a:close/>
              </a:path>
            </a:pathLst>
          </a:custGeom>
          <a:solidFill>
            <a:srgbClr val="FFC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2" name="Freeform 1037"/>
          <p:cNvSpPr>
            <a:spLocks noChangeArrowheads="1"/>
          </p:cNvSpPr>
          <p:nvPr/>
        </p:nvSpPr>
        <p:spPr bwMode="auto">
          <a:xfrm>
            <a:off x="1136650" y="2622550"/>
            <a:ext cx="754063" cy="561975"/>
          </a:xfrm>
          <a:custGeom>
            <a:avLst/>
            <a:gdLst>
              <a:gd name="T0" fmla="*/ 2147483647 w 475"/>
              <a:gd name="T1" fmla="*/ 2147483647 h 354"/>
              <a:gd name="T2" fmla="*/ 2147483647 w 475"/>
              <a:gd name="T3" fmla="*/ 2147483647 h 354"/>
              <a:gd name="T4" fmla="*/ 2147483647 w 475"/>
              <a:gd name="T5" fmla="*/ 2147483647 h 354"/>
              <a:gd name="T6" fmla="*/ 2147483647 w 475"/>
              <a:gd name="T7" fmla="*/ 2147483647 h 354"/>
              <a:gd name="T8" fmla="*/ 2147483647 w 475"/>
              <a:gd name="T9" fmla="*/ 2147483647 h 354"/>
              <a:gd name="T10" fmla="*/ 2147483647 w 475"/>
              <a:gd name="T11" fmla="*/ 2147483647 h 354"/>
              <a:gd name="T12" fmla="*/ 2147483647 w 475"/>
              <a:gd name="T13" fmla="*/ 2147483647 h 354"/>
              <a:gd name="T14" fmla="*/ 2147483647 w 475"/>
              <a:gd name="T15" fmla="*/ 2147483647 h 354"/>
              <a:gd name="T16" fmla="*/ 2147483647 w 475"/>
              <a:gd name="T17" fmla="*/ 2147483647 h 354"/>
              <a:gd name="T18" fmla="*/ 2147483647 w 475"/>
              <a:gd name="T19" fmla="*/ 2147483647 h 354"/>
              <a:gd name="T20" fmla="*/ 2147483647 w 475"/>
              <a:gd name="T21" fmla="*/ 2147483647 h 354"/>
              <a:gd name="T22" fmla="*/ 2147483647 w 475"/>
              <a:gd name="T23" fmla="*/ 2147483647 h 354"/>
              <a:gd name="T24" fmla="*/ 2147483647 w 475"/>
              <a:gd name="T25" fmla="*/ 2147483647 h 354"/>
              <a:gd name="T26" fmla="*/ 2147483647 w 475"/>
              <a:gd name="T27" fmla="*/ 2147483647 h 354"/>
              <a:gd name="T28" fmla="*/ 2147483647 w 475"/>
              <a:gd name="T29" fmla="*/ 2147483647 h 354"/>
              <a:gd name="T30" fmla="*/ 2147483647 w 475"/>
              <a:gd name="T31" fmla="*/ 2147483647 h 354"/>
              <a:gd name="T32" fmla="*/ 2147483647 w 475"/>
              <a:gd name="T33" fmla="*/ 2147483647 h 354"/>
              <a:gd name="T34" fmla="*/ 2147483647 w 475"/>
              <a:gd name="T35" fmla="*/ 2147483647 h 354"/>
              <a:gd name="T36" fmla="*/ 2147483647 w 475"/>
              <a:gd name="T37" fmla="*/ 2147483647 h 354"/>
              <a:gd name="T38" fmla="*/ 2147483647 w 475"/>
              <a:gd name="T39" fmla="*/ 2147483647 h 354"/>
              <a:gd name="T40" fmla="*/ 0 w 475"/>
              <a:gd name="T41" fmla="*/ 2147483647 h 354"/>
              <a:gd name="T42" fmla="*/ 2147483647 w 475"/>
              <a:gd name="T43" fmla="*/ 2147483647 h 354"/>
              <a:gd name="T44" fmla="*/ 2147483647 w 475"/>
              <a:gd name="T45" fmla="*/ 2147483647 h 354"/>
              <a:gd name="T46" fmla="*/ 2147483647 w 475"/>
              <a:gd name="T47" fmla="*/ 2147483647 h 354"/>
              <a:gd name="T48" fmla="*/ 2147483647 w 475"/>
              <a:gd name="T49" fmla="*/ 2147483647 h 354"/>
              <a:gd name="T50" fmla="*/ 2147483647 w 475"/>
              <a:gd name="T51" fmla="*/ 2147483647 h 354"/>
              <a:gd name="T52" fmla="*/ 2147483647 w 475"/>
              <a:gd name="T53" fmla="*/ 2147483647 h 354"/>
              <a:gd name="T54" fmla="*/ 2147483647 w 475"/>
              <a:gd name="T55" fmla="*/ 2147483647 h 354"/>
              <a:gd name="T56" fmla="*/ 2147483647 w 475"/>
              <a:gd name="T57" fmla="*/ 2147483647 h 354"/>
              <a:gd name="T58" fmla="*/ 2147483647 w 475"/>
              <a:gd name="T59" fmla="*/ 2147483647 h 354"/>
              <a:gd name="T60" fmla="*/ 2147483647 w 475"/>
              <a:gd name="T61" fmla="*/ 2147483647 h 354"/>
              <a:gd name="T62" fmla="*/ 2147483647 w 475"/>
              <a:gd name="T63" fmla="*/ 2147483647 h 354"/>
              <a:gd name="T64" fmla="*/ 2147483647 w 475"/>
              <a:gd name="T65" fmla="*/ 2147483647 h 354"/>
              <a:gd name="T66" fmla="*/ 2147483647 w 475"/>
              <a:gd name="T67" fmla="*/ 2147483647 h 354"/>
              <a:gd name="T68" fmla="*/ 2147483647 w 475"/>
              <a:gd name="T69" fmla="*/ 2147483647 h 354"/>
              <a:gd name="T70" fmla="*/ 2147483647 w 475"/>
              <a:gd name="T71" fmla="*/ 2147483647 h 354"/>
              <a:gd name="T72" fmla="*/ 2147483647 w 475"/>
              <a:gd name="T73" fmla="*/ 2147483647 h 354"/>
              <a:gd name="T74" fmla="*/ 2147483647 w 475"/>
              <a:gd name="T75" fmla="*/ 2147483647 h 354"/>
              <a:gd name="T76" fmla="*/ 2147483647 w 475"/>
              <a:gd name="T77" fmla="*/ 2147483647 h 354"/>
              <a:gd name="T78" fmla="*/ 2147483647 w 475"/>
              <a:gd name="T79" fmla="*/ 0 h 354"/>
              <a:gd name="T80" fmla="*/ 2147483647 w 475"/>
              <a:gd name="T81" fmla="*/ 2147483647 h 354"/>
              <a:gd name="T82" fmla="*/ 2147483647 w 475"/>
              <a:gd name="T83" fmla="*/ 2147483647 h 354"/>
              <a:gd name="T84" fmla="*/ 2147483647 w 475"/>
              <a:gd name="T85" fmla="*/ 2147483647 h 354"/>
              <a:gd name="T86" fmla="*/ 2147483647 w 475"/>
              <a:gd name="T87" fmla="*/ 2147483647 h 354"/>
              <a:gd name="T88" fmla="*/ 2147483647 w 475"/>
              <a:gd name="T89" fmla="*/ 2147483647 h 354"/>
              <a:gd name="T90" fmla="*/ 2147483647 w 475"/>
              <a:gd name="T91" fmla="*/ 2147483647 h 354"/>
              <a:gd name="T92" fmla="*/ 2147483647 w 475"/>
              <a:gd name="T93" fmla="*/ 2147483647 h 354"/>
              <a:gd name="T94" fmla="*/ 2147483647 w 475"/>
              <a:gd name="T95" fmla="*/ 2147483647 h 354"/>
              <a:gd name="T96" fmla="*/ 2147483647 w 475"/>
              <a:gd name="T97" fmla="*/ 2147483647 h 3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5"/>
              <a:gd name="T148" fmla="*/ 0 h 354"/>
              <a:gd name="T149" fmla="*/ 475 w 475"/>
              <a:gd name="T150" fmla="*/ 354 h 35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5" h="354">
                <a:moveTo>
                  <a:pt x="475" y="252"/>
                </a:moveTo>
                <a:lnTo>
                  <a:pt x="474" y="264"/>
                </a:lnTo>
                <a:lnTo>
                  <a:pt x="470" y="275"/>
                </a:lnTo>
                <a:lnTo>
                  <a:pt x="468" y="287"/>
                </a:lnTo>
                <a:lnTo>
                  <a:pt x="465" y="297"/>
                </a:lnTo>
                <a:lnTo>
                  <a:pt x="463" y="309"/>
                </a:lnTo>
                <a:lnTo>
                  <a:pt x="460" y="320"/>
                </a:lnTo>
                <a:lnTo>
                  <a:pt x="458" y="330"/>
                </a:lnTo>
                <a:lnTo>
                  <a:pt x="455" y="340"/>
                </a:lnTo>
                <a:lnTo>
                  <a:pt x="441" y="339"/>
                </a:lnTo>
                <a:lnTo>
                  <a:pt x="424" y="332"/>
                </a:lnTo>
                <a:lnTo>
                  <a:pt x="407" y="323"/>
                </a:lnTo>
                <a:lnTo>
                  <a:pt x="388" y="313"/>
                </a:lnTo>
                <a:lnTo>
                  <a:pt x="369" y="302"/>
                </a:lnTo>
                <a:lnTo>
                  <a:pt x="350" y="292"/>
                </a:lnTo>
                <a:lnTo>
                  <a:pt x="335" y="281"/>
                </a:lnTo>
                <a:lnTo>
                  <a:pt x="321" y="275"/>
                </a:lnTo>
                <a:lnTo>
                  <a:pt x="316" y="268"/>
                </a:lnTo>
                <a:lnTo>
                  <a:pt x="309" y="262"/>
                </a:lnTo>
                <a:lnTo>
                  <a:pt x="304" y="261"/>
                </a:lnTo>
                <a:lnTo>
                  <a:pt x="300" y="259"/>
                </a:lnTo>
                <a:lnTo>
                  <a:pt x="297" y="259"/>
                </a:lnTo>
                <a:lnTo>
                  <a:pt x="293" y="261"/>
                </a:lnTo>
                <a:lnTo>
                  <a:pt x="290" y="262"/>
                </a:lnTo>
                <a:lnTo>
                  <a:pt x="288" y="266"/>
                </a:lnTo>
                <a:lnTo>
                  <a:pt x="285" y="275"/>
                </a:lnTo>
                <a:lnTo>
                  <a:pt x="281" y="285"/>
                </a:lnTo>
                <a:lnTo>
                  <a:pt x="278" y="297"/>
                </a:lnTo>
                <a:lnTo>
                  <a:pt x="274" y="308"/>
                </a:lnTo>
                <a:lnTo>
                  <a:pt x="257" y="318"/>
                </a:lnTo>
                <a:lnTo>
                  <a:pt x="238" y="327"/>
                </a:lnTo>
                <a:lnTo>
                  <a:pt x="219" y="332"/>
                </a:lnTo>
                <a:lnTo>
                  <a:pt x="199" y="334"/>
                </a:lnTo>
                <a:lnTo>
                  <a:pt x="190" y="334"/>
                </a:lnTo>
                <a:lnTo>
                  <a:pt x="180" y="332"/>
                </a:lnTo>
                <a:lnTo>
                  <a:pt x="170" y="330"/>
                </a:lnTo>
                <a:lnTo>
                  <a:pt x="161" y="327"/>
                </a:lnTo>
                <a:lnTo>
                  <a:pt x="153" y="321"/>
                </a:lnTo>
                <a:lnTo>
                  <a:pt x="144" y="316"/>
                </a:lnTo>
                <a:lnTo>
                  <a:pt x="137" y="309"/>
                </a:lnTo>
                <a:lnTo>
                  <a:pt x="130" y="302"/>
                </a:lnTo>
                <a:lnTo>
                  <a:pt x="122" y="285"/>
                </a:lnTo>
                <a:lnTo>
                  <a:pt x="115" y="273"/>
                </a:lnTo>
                <a:lnTo>
                  <a:pt x="111" y="269"/>
                </a:lnTo>
                <a:lnTo>
                  <a:pt x="108" y="266"/>
                </a:lnTo>
                <a:lnTo>
                  <a:pt x="103" y="264"/>
                </a:lnTo>
                <a:lnTo>
                  <a:pt x="99" y="262"/>
                </a:lnTo>
                <a:lnTo>
                  <a:pt x="89" y="266"/>
                </a:lnTo>
                <a:lnTo>
                  <a:pt x="79" y="273"/>
                </a:lnTo>
                <a:lnTo>
                  <a:pt x="67" y="283"/>
                </a:lnTo>
                <a:lnTo>
                  <a:pt x="51" y="299"/>
                </a:lnTo>
                <a:lnTo>
                  <a:pt x="48" y="308"/>
                </a:lnTo>
                <a:lnTo>
                  <a:pt x="44" y="316"/>
                </a:lnTo>
                <a:lnTo>
                  <a:pt x="41" y="325"/>
                </a:lnTo>
                <a:lnTo>
                  <a:pt x="36" y="334"/>
                </a:lnTo>
                <a:lnTo>
                  <a:pt x="31" y="340"/>
                </a:lnTo>
                <a:lnTo>
                  <a:pt x="25" y="347"/>
                </a:lnTo>
                <a:lnTo>
                  <a:pt x="17" y="353"/>
                </a:lnTo>
                <a:lnTo>
                  <a:pt x="8" y="354"/>
                </a:lnTo>
                <a:lnTo>
                  <a:pt x="5" y="349"/>
                </a:lnTo>
                <a:lnTo>
                  <a:pt x="1" y="344"/>
                </a:lnTo>
                <a:lnTo>
                  <a:pt x="1" y="337"/>
                </a:lnTo>
                <a:lnTo>
                  <a:pt x="0" y="330"/>
                </a:lnTo>
                <a:lnTo>
                  <a:pt x="1" y="314"/>
                </a:lnTo>
                <a:lnTo>
                  <a:pt x="5" y="299"/>
                </a:lnTo>
                <a:lnTo>
                  <a:pt x="12" y="283"/>
                </a:lnTo>
                <a:lnTo>
                  <a:pt x="17" y="268"/>
                </a:lnTo>
                <a:lnTo>
                  <a:pt x="22" y="254"/>
                </a:lnTo>
                <a:lnTo>
                  <a:pt x="25" y="243"/>
                </a:lnTo>
                <a:lnTo>
                  <a:pt x="20" y="233"/>
                </a:lnTo>
                <a:lnTo>
                  <a:pt x="15" y="224"/>
                </a:lnTo>
                <a:lnTo>
                  <a:pt x="10" y="219"/>
                </a:lnTo>
                <a:lnTo>
                  <a:pt x="5" y="212"/>
                </a:lnTo>
                <a:lnTo>
                  <a:pt x="1" y="205"/>
                </a:lnTo>
                <a:lnTo>
                  <a:pt x="1" y="196"/>
                </a:lnTo>
                <a:lnTo>
                  <a:pt x="3" y="186"/>
                </a:lnTo>
                <a:lnTo>
                  <a:pt x="8" y="172"/>
                </a:lnTo>
                <a:lnTo>
                  <a:pt x="8" y="162"/>
                </a:lnTo>
                <a:lnTo>
                  <a:pt x="10" y="153"/>
                </a:lnTo>
                <a:lnTo>
                  <a:pt x="10" y="144"/>
                </a:lnTo>
                <a:lnTo>
                  <a:pt x="12" y="136"/>
                </a:lnTo>
                <a:lnTo>
                  <a:pt x="13" y="129"/>
                </a:lnTo>
                <a:lnTo>
                  <a:pt x="19" y="122"/>
                </a:lnTo>
                <a:lnTo>
                  <a:pt x="24" y="115"/>
                </a:lnTo>
                <a:lnTo>
                  <a:pt x="32" y="110"/>
                </a:lnTo>
                <a:lnTo>
                  <a:pt x="41" y="110"/>
                </a:lnTo>
                <a:lnTo>
                  <a:pt x="55" y="111"/>
                </a:lnTo>
                <a:lnTo>
                  <a:pt x="74" y="111"/>
                </a:lnTo>
                <a:lnTo>
                  <a:pt x="92" y="111"/>
                </a:lnTo>
                <a:lnTo>
                  <a:pt x="110" y="111"/>
                </a:lnTo>
                <a:lnTo>
                  <a:pt x="127" y="113"/>
                </a:lnTo>
                <a:lnTo>
                  <a:pt x="139" y="115"/>
                </a:lnTo>
                <a:lnTo>
                  <a:pt x="147" y="117"/>
                </a:lnTo>
                <a:lnTo>
                  <a:pt x="151" y="124"/>
                </a:lnTo>
                <a:lnTo>
                  <a:pt x="156" y="127"/>
                </a:lnTo>
                <a:lnTo>
                  <a:pt x="161" y="130"/>
                </a:lnTo>
                <a:lnTo>
                  <a:pt x="165" y="132"/>
                </a:lnTo>
                <a:lnTo>
                  <a:pt x="173" y="130"/>
                </a:lnTo>
                <a:lnTo>
                  <a:pt x="180" y="127"/>
                </a:lnTo>
                <a:lnTo>
                  <a:pt x="185" y="120"/>
                </a:lnTo>
                <a:lnTo>
                  <a:pt x="192" y="111"/>
                </a:lnTo>
                <a:lnTo>
                  <a:pt x="199" y="104"/>
                </a:lnTo>
                <a:lnTo>
                  <a:pt x="204" y="99"/>
                </a:lnTo>
                <a:lnTo>
                  <a:pt x="223" y="99"/>
                </a:lnTo>
                <a:lnTo>
                  <a:pt x="238" y="99"/>
                </a:lnTo>
                <a:lnTo>
                  <a:pt x="250" y="97"/>
                </a:lnTo>
                <a:lnTo>
                  <a:pt x="262" y="96"/>
                </a:lnTo>
                <a:lnTo>
                  <a:pt x="273" y="92"/>
                </a:lnTo>
                <a:lnTo>
                  <a:pt x="281" y="85"/>
                </a:lnTo>
                <a:lnTo>
                  <a:pt x="293" y="75"/>
                </a:lnTo>
                <a:lnTo>
                  <a:pt x="304" y="59"/>
                </a:lnTo>
                <a:lnTo>
                  <a:pt x="316" y="51"/>
                </a:lnTo>
                <a:lnTo>
                  <a:pt x="333" y="38"/>
                </a:lnTo>
                <a:lnTo>
                  <a:pt x="353" y="25"/>
                </a:lnTo>
                <a:lnTo>
                  <a:pt x="376" y="12"/>
                </a:lnTo>
                <a:lnTo>
                  <a:pt x="388" y="7"/>
                </a:lnTo>
                <a:lnTo>
                  <a:pt x="400" y="4"/>
                </a:lnTo>
                <a:lnTo>
                  <a:pt x="410" y="0"/>
                </a:lnTo>
                <a:lnTo>
                  <a:pt x="420" y="0"/>
                </a:lnTo>
                <a:lnTo>
                  <a:pt x="431" y="0"/>
                </a:lnTo>
                <a:lnTo>
                  <a:pt x="438" y="4"/>
                </a:lnTo>
                <a:lnTo>
                  <a:pt x="446" y="9"/>
                </a:lnTo>
                <a:lnTo>
                  <a:pt x="451" y="18"/>
                </a:lnTo>
                <a:lnTo>
                  <a:pt x="451" y="30"/>
                </a:lnTo>
                <a:lnTo>
                  <a:pt x="450" y="40"/>
                </a:lnTo>
                <a:lnTo>
                  <a:pt x="450" y="51"/>
                </a:lnTo>
                <a:lnTo>
                  <a:pt x="448" y="63"/>
                </a:lnTo>
                <a:lnTo>
                  <a:pt x="446" y="73"/>
                </a:lnTo>
                <a:lnTo>
                  <a:pt x="446" y="85"/>
                </a:lnTo>
                <a:lnTo>
                  <a:pt x="446" y="96"/>
                </a:lnTo>
                <a:lnTo>
                  <a:pt x="448" y="108"/>
                </a:lnTo>
                <a:lnTo>
                  <a:pt x="438" y="122"/>
                </a:lnTo>
                <a:lnTo>
                  <a:pt x="427" y="136"/>
                </a:lnTo>
                <a:lnTo>
                  <a:pt x="419" y="150"/>
                </a:lnTo>
                <a:lnTo>
                  <a:pt x="412" y="163"/>
                </a:lnTo>
                <a:lnTo>
                  <a:pt x="405" y="177"/>
                </a:lnTo>
                <a:lnTo>
                  <a:pt x="401" y="193"/>
                </a:lnTo>
                <a:lnTo>
                  <a:pt x="400" y="210"/>
                </a:lnTo>
                <a:lnTo>
                  <a:pt x="403" y="228"/>
                </a:lnTo>
                <a:lnTo>
                  <a:pt x="412" y="233"/>
                </a:lnTo>
                <a:lnTo>
                  <a:pt x="420" y="236"/>
                </a:lnTo>
                <a:lnTo>
                  <a:pt x="429" y="236"/>
                </a:lnTo>
                <a:lnTo>
                  <a:pt x="438" y="236"/>
                </a:lnTo>
                <a:lnTo>
                  <a:pt x="446" y="235"/>
                </a:lnTo>
                <a:lnTo>
                  <a:pt x="455" y="233"/>
                </a:lnTo>
                <a:lnTo>
                  <a:pt x="465" y="231"/>
                </a:lnTo>
                <a:lnTo>
                  <a:pt x="475" y="229"/>
                </a:lnTo>
                <a:lnTo>
                  <a:pt x="475" y="252"/>
                </a:lnTo>
                <a:close/>
              </a:path>
            </a:pathLst>
          </a:custGeom>
          <a:solidFill>
            <a:srgbClr val="FFC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3" name="Freeform 1038"/>
          <p:cNvSpPr>
            <a:spLocks noChangeArrowheads="1"/>
          </p:cNvSpPr>
          <p:nvPr/>
        </p:nvSpPr>
        <p:spPr bwMode="auto">
          <a:xfrm>
            <a:off x="746125" y="1922463"/>
            <a:ext cx="1614488" cy="887412"/>
          </a:xfrm>
          <a:custGeom>
            <a:avLst/>
            <a:gdLst>
              <a:gd name="T0" fmla="*/ 2147483647 w 1017"/>
              <a:gd name="T1" fmla="*/ 2147483647 h 559"/>
              <a:gd name="T2" fmla="*/ 2147483647 w 1017"/>
              <a:gd name="T3" fmla="*/ 2147483647 h 559"/>
              <a:gd name="T4" fmla="*/ 2147483647 w 1017"/>
              <a:gd name="T5" fmla="*/ 2147483647 h 559"/>
              <a:gd name="T6" fmla="*/ 2147483647 w 1017"/>
              <a:gd name="T7" fmla="*/ 2147483647 h 559"/>
              <a:gd name="T8" fmla="*/ 2147483647 w 1017"/>
              <a:gd name="T9" fmla="*/ 2147483647 h 559"/>
              <a:gd name="T10" fmla="*/ 2147483647 w 1017"/>
              <a:gd name="T11" fmla="*/ 2147483647 h 559"/>
              <a:gd name="T12" fmla="*/ 2147483647 w 1017"/>
              <a:gd name="T13" fmla="*/ 2147483647 h 559"/>
              <a:gd name="T14" fmla="*/ 2147483647 w 1017"/>
              <a:gd name="T15" fmla="*/ 2147483647 h 559"/>
              <a:gd name="T16" fmla="*/ 2147483647 w 1017"/>
              <a:gd name="T17" fmla="*/ 2147483647 h 559"/>
              <a:gd name="T18" fmla="*/ 2147483647 w 1017"/>
              <a:gd name="T19" fmla="*/ 2147483647 h 559"/>
              <a:gd name="T20" fmla="*/ 2147483647 w 1017"/>
              <a:gd name="T21" fmla="*/ 2147483647 h 559"/>
              <a:gd name="T22" fmla="*/ 2147483647 w 1017"/>
              <a:gd name="T23" fmla="*/ 2147483647 h 559"/>
              <a:gd name="T24" fmla="*/ 2147483647 w 1017"/>
              <a:gd name="T25" fmla="*/ 2147483647 h 559"/>
              <a:gd name="T26" fmla="*/ 2147483647 w 1017"/>
              <a:gd name="T27" fmla="*/ 2147483647 h 559"/>
              <a:gd name="T28" fmla="*/ 2147483647 w 1017"/>
              <a:gd name="T29" fmla="*/ 2147483647 h 559"/>
              <a:gd name="T30" fmla="*/ 2147483647 w 1017"/>
              <a:gd name="T31" fmla="*/ 2147483647 h 559"/>
              <a:gd name="T32" fmla="*/ 2147483647 w 1017"/>
              <a:gd name="T33" fmla="*/ 2147483647 h 559"/>
              <a:gd name="T34" fmla="*/ 2147483647 w 1017"/>
              <a:gd name="T35" fmla="*/ 2147483647 h 559"/>
              <a:gd name="T36" fmla="*/ 2147483647 w 1017"/>
              <a:gd name="T37" fmla="*/ 2147483647 h 559"/>
              <a:gd name="T38" fmla="*/ 2147483647 w 1017"/>
              <a:gd name="T39" fmla="*/ 2147483647 h 559"/>
              <a:gd name="T40" fmla="*/ 0 w 1017"/>
              <a:gd name="T41" fmla="*/ 2147483647 h 559"/>
              <a:gd name="T42" fmla="*/ 2147483647 w 1017"/>
              <a:gd name="T43" fmla="*/ 2147483647 h 559"/>
              <a:gd name="T44" fmla="*/ 2147483647 w 1017"/>
              <a:gd name="T45" fmla="*/ 2147483647 h 559"/>
              <a:gd name="T46" fmla="*/ 2147483647 w 1017"/>
              <a:gd name="T47" fmla="*/ 2147483647 h 559"/>
              <a:gd name="T48" fmla="*/ 2147483647 w 1017"/>
              <a:gd name="T49" fmla="*/ 2147483647 h 559"/>
              <a:gd name="T50" fmla="*/ 2147483647 w 1017"/>
              <a:gd name="T51" fmla="*/ 2147483647 h 559"/>
              <a:gd name="T52" fmla="*/ 2147483647 w 1017"/>
              <a:gd name="T53" fmla="*/ 2147483647 h 559"/>
              <a:gd name="T54" fmla="*/ 2147483647 w 1017"/>
              <a:gd name="T55" fmla="*/ 2147483647 h 559"/>
              <a:gd name="T56" fmla="*/ 2147483647 w 1017"/>
              <a:gd name="T57" fmla="*/ 2147483647 h 559"/>
              <a:gd name="T58" fmla="*/ 2147483647 w 1017"/>
              <a:gd name="T59" fmla="*/ 2147483647 h 559"/>
              <a:gd name="T60" fmla="*/ 2147483647 w 1017"/>
              <a:gd name="T61" fmla="*/ 2147483647 h 559"/>
              <a:gd name="T62" fmla="*/ 2147483647 w 1017"/>
              <a:gd name="T63" fmla="*/ 2147483647 h 559"/>
              <a:gd name="T64" fmla="*/ 2147483647 w 1017"/>
              <a:gd name="T65" fmla="*/ 0 h 559"/>
              <a:gd name="T66" fmla="*/ 2147483647 w 1017"/>
              <a:gd name="T67" fmla="*/ 2147483647 h 559"/>
              <a:gd name="T68" fmla="*/ 2147483647 w 1017"/>
              <a:gd name="T69" fmla="*/ 2147483647 h 559"/>
              <a:gd name="T70" fmla="*/ 2147483647 w 1017"/>
              <a:gd name="T71" fmla="*/ 2147483647 h 559"/>
              <a:gd name="T72" fmla="*/ 2147483647 w 1017"/>
              <a:gd name="T73" fmla="*/ 2147483647 h 559"/>
              <a:gd name="T74" fmla="*/ 2147483647 w 1017"/>
              <a:gd name="T75" fmla="*/ 2147483647 h 559"/>
              <a:gd name="T76" fmla="*/ 2147483647 w 1017"/>
              <a:gd name="T77" fmla="*/ 2147483647 h 559"/>
              <a:gd name="T78" fmla="*/ 2147483647 w 1017"/>
              <a:gd name="T79" fmla="*/ 2147483647 h 559"/>
              <a:gd name="T80" fmla="*/ 2147483647 w 1017"/>
              <a:gd name="T81" fmla="*/ 2147483647 h 559"/>
              <a:gd name="T82" fmla="*/ 2147483647 w 1017"/>
              <a:gd name="T83" fmla="*/ 2147483647 h 559"/>
              <a:gd name="T84" fmla="*/ 2147483647 w 1017"/>
              <a:gd name="T85" fmla="*/ 2147483647 h 559"/>
              <a:gd name="T86" fmla="*/ 2147483647 w 1017"/>
              <a:gd name="T87" fmla="*/ 2147483647 h 559"/>
              <a:gd name="T88" fmla="*/ 2147483647 w 1017"/>
              <a:gd name="T89" fmla="*/ 2147483647 h 559"/>
              <a:gd name="T90" fmla="*/ 2147483647 w 1017"/>
              <a:gd name="T91" fmla="*/ 2147483647 h 559"/>
              <a:gd name="T92" fmla="*/ 2147483647 w 1017"/>
              <a:gd name="T93" fmla="*/ 2147483647 h 559"/>
              <a:gd name="T94" fmla="*/ 2147483647 w 1017"/>
              <a:gd name="T95" fmla="*/ 2147483647 h 559"/>
              <a:gd name="T96" fmla="*/ 2147483647 w 1017"/>
              <a:gd name="T97" fmla="*/ 2147483647 h 559"/>
              <a:gd name="T98" fmla="*/ 2147483647 w 1017"/>
              <a:gd name="T99" fmla="*/ 2147483647 h 559"/>
              <a:gd name="T100" fmla="*/ 2147483647 w 1017"/>
              <a:gd name="T101" fmla="*/ 2147483647 h 559"/>
              <a:gd name="T102" fmla="*/ 2147483647 w 1017"/>
              <a:gd name="T103" fmla="*/ 2147483647 h 559"/>
              <a:gd name="T104" fmla="*/ 2147483647 w 1017"/>
              <a:gd name="T105" fmla="*/ 2147483647 h 55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17"/>
              <a:gd name="T160" fmla="*/ 0 h 559"/>
              <a:gd name="T161" fmla="*/ 1017 w 1017"/>
              <a:gd name="T162" fmla="*/ 559 h 55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17" h="559">
                <a:moveTo>
                  <a:pt x="1017" y="420"/>
                </a:moveTo>
                <a:lnTo>
                  <a:pt x="1013" y="426"/>
                </a:lnTo>
                <a:lnTo>
                  <a:pt x="1010" y="431"/>
                </a:lnTo>
                <a:lnTo>
                  <a:pt x="1006" y="433"/>
                </a:lnTo>
                <a:lnTo>
                  <a:pt x="1001" y="434"/>
                </a:lnTo>
                <a:lnTo>
                  <a:pt x="996" y="436"/>
                </a:lnTo>
                <a:lnTo>
                  <a:pt x="991" y="436"/>
                </a:lnTo>
                <a:lnTo>
                  <a:pt x="986" y="438"/>
                </a:lnTo>
                <a:lnTo>
                  <a:pt x="979" y="438"/>
                </a:lnTo>
                <a:lnTo>
                  <a:pt x="967" y="445"/>
                </a:lnTo>
                <a:lnTo>
                  <a:pt x="957" y="453"/>
                </a:lnTo>
                <a:lnTo>
                  <a:pt x="950" y="462"/>
                </a:lnTo>
                <a:lnTo>
                  <a:pt x="946" y="472"/>
                </a:lnTo>
                <a:lnTo>
                  <a:pt x="941" y="481"/>
                </a:lnTo>
                <a:lnTo>
                  <a:pt x="938" y="492"/>
                </a:lnTo>
                <a:lnTo>
                  <a:pt x="931" y="502"/>
                </a:lnTo>
                <a:lnTo>
                  <a:pt x="924" y="512"/>
                </a:lnTo>
                <a:lnTo>
                  <a:pt x="912" y="504"/>
                </a:lnTo>
                <a:lnTo>
                  <a:pt x="900" y="497"/>
                </a:lnTo>
                <a:lnTo>
                  <a:pt x="888" y="492"/>
                </a:lnTo>
                <a:lnTo>
                  <a:pt x="874" y="490"/>
                </a:lnTo>
                <a:lnTo>
                  <a:pt x="860" y="488"/>
                </a:lnTo>
                <a:lnTo>
                  <a:pt x="845" y="490"/>
                </a:lnTo>
                <a:lnTo>
                  <a:pt x="831" y="492"/>
                </a:lnTo>
                <a:lnTo>
                  <a:pt x="816" y="495"/>
                </a:lnTo>
                <a:lnTo>
                  <a:pt x="787" y="504"/>
                </a:lnTo>
                <a:lnTo>
                  <a:pt x="757" y="516"/>
                </a:lnTo>
                <a:lnTo>
                  <a:pt x="730" y="526"/>
                </a:lnTo>
                <a:lnTo>
                  <a:pt x="706" y="535"/>
                </a:lnTo>
                <a:lnTo>
                  <a:pt x="704" y="523"/>
                </a:lnTo>
                <a:lnTo>
                  <a:pt x="702" y="512"/>
                </a:lnTo>
                <a:lnTo>
                  <a:pt x="704" y="502"/>
                </a:lnTo>
                <a:lnTo>
                  <a:pt x="706" y="492"/>
                </a:lnTo>
                <a:lnTo>
                  <a:pt x="706" y="481"/>
                </a:lnTo>
                <a:lnTo>
                  <a:pt x="708" y="471"/>
                </a:lnTo>
                <a:lnTo>
                  <a:pt x="708" y="460"/>
                </a:lnTo>
                <a:lnTo>
                  <a:pt x="708" y="450"/>
                </a:lnTo>
                <a:lnTo>
                  <a:pt x="701" y="441"/>
                </a:lnTo>
                <a:lnTo>
                  <a:pt x="692" y="434"/>
                </a:lnTo>
                <a:lnTo>
                  <a:pt x="684" y="431"/>
                </a:lnTo>
                <a:lnTo>
                  <a:pt x="673" y="427"/>
                </a:lnTo>
                <a:lnTo>
                  <a:pt x="665" y="427"/>
                </a:lnTo>
                <a:lnTo>
                  <a:pt x="654" y="427"/>
                </a:lnTo>
                <a:lnTo>
                  <a:pt x="644" y="431"/>
                </a:lnTo>
                <a:lnTo>
                  <a:pt x="634" y="434"/>
                </a:lnTo>
                <a:lnTo>
                  <a:pt x="611" y="443"/>
                </a:lnTo>
                <a:lnTo>
                  <a:pt x="593" y="455"/>
                </a:lnTo>
                <a:lnTo>
                  <a:pt x="575" y="467"/>
                </a:lnTo>
                <a:lnTo>
                  <a:pt x="562" y="478"/>
                </a:lnTo>
                <a:lnTo>
                  <a:pt x="544" y="493"/>
                </a:lnTo>
                <a:lnTo>
                  <a:pt x="532" y="505"/>
                </a:lnTo>
                <a:lnTo>
                  <a:pt x="524" y="516"/>
                </a:lnTo>
                <a:lnTo>
                  <a:pt x="515" y="521"/>
                </a:lnTo>
                <a:lnTo>
                  <a:pt x="505" y="525"/>
                </a:lnTo>
                <a:lnTo>
                  <a:pt x="493" y="526"/>
                </a:lnTo>
                <a:lnTo>
                  <a:pt x="476" y="526"/>
                </a:lnTo>
                <a:lnTo>
                  <a:pt x="453" y="525"/>
                </a:lnTo>
                <a:lnTo>
                  <a:pt x="448" y="530"/>
                </a:lnTo>
                <a:lnTo>
                  <a:pt x="441" y="535"/>
                </a:lnTo>
                <a:lnTo>
                  <a:pt x="438" y="540"/>
                </a:lnTo>
                <a:lnTo>
                  <a:pt x="433" y="545"/>
                </a:lnTo>
                <a:lnTo>
                  <a:pt x="428" y="551"/>
                </a:lnTo>
                <a:lnTo>
                  <a:pt x="423" y="556"/>
                </a:lnTo>
                <a:lnTo>
                  <a:pt x="417" y="558"/>
                </a:lnTo>
                <a:lnTo>
                  <a:pt x="411" y="559"/>
                </a:lnTo>
                <a:lnTo>
                  <a:pt x="405" y="554"/>
                </a:lnTo>
                <a:lnTo>
                  <a:pt x="402" y="549"/>
                </a:lnTo>
                <a:lnTo>
                  <a:pt x="397" y="542"/>
                </a:lnTo>
                <a:lnTo>
                  <a:pt x="393" y="537"/>
                </a:lnTo>
                <a:lnTo>
                  <a:pt x="388" y="532"/>
                </a:lnTo>
                <a:lnTo>
                  <a:pt x="385" y="526"/>
                </a:lnTo>
                <a:lnTo>
                  <a:pt x="380" y="519"/>
                </a:lnTo>
                <a:lnTo>
                  <a:pt x="376" y="514"/>
                </a:lnTo>
                <a:lnTo>
                  <a:pt x="373" y="500"/>
                </a:lnTo>
                <a:lnTo>
                  <a:pt x="371" y="490"/>
                </a:lnTo>
                <a:lnTo>
                  <a:pt x="371" y="481"/>
                </a:lnTo>
                <a:lnTo>
                  <a:pt x="369" y="474"/>
                </a:lnTo>
                <a:lnTo>
                  <a:pt x="366" y="469"/>
                </a:lnTo>
                <a:lnTo>
                  <a:pt x="361" y="466"/>
                </a:lnTo>
                <a:lnTo>
                  <a:pt x="352" y="462"/>
                </a:lnTo>
                <a:lnTo>
                  <a:pt x="340" y="459"/>
                </a:lnTo>
                <a:lnTo>
                  <a:pt x="333" y="450"/>
                </a:lnTo>
                <a:lnTo>
                  <a:pt x="328" y="443"/>
                </a:lnTo>
                <a:lnTo>
                  <a:pt x="321" y="438"/>
                </a:lnTo>
                <a:lnTo>
                  <a:pt x="316" y="434"/>
                </a:lnTo>
                <a:lnTo>
                  <a:pt x="309" y="434"/>
                </a:lnTo>
                <a:lnTo>
                  <a:pt x="302" y="436"/>
                </a:lnTo>
                <a:lnTo>
                  <a:pt x="295" y="441"/>
                </a:lnTo>
                <a:lnTo>
                  <a:pt x="287" y="448"/>
                </a:lnTo>
                <a:lnTo>
                  <a:pt x="265" y="452"/>
                </a:lnTo>
                <a:lnTo>
                  <a:pt x="247" y="453"/>
                </a:lnTo>
                <a:lnTo>
                  <a:pt x="232" y="452"/>
                </a:lnTo>
                <a:lnTo>
                  <a:pt x="218" y="445"/>
                </a:lnTo>
                <a:lnTo>
                  <a:pt x="204" y="438"/>
                </a:lnTo>
                <a:lnTo>
                  <a:pt x="191" y="427"/>
                </a:lnTo>
                <a:lnTo>
                  <a:pt x="177" y="413"/>
                </a:lnTo>
                <a:lnTo>
                  <a:pt x="160" y="400"/>
                </a:lnTo>
                <a:lnTo>
                  <a:pt x="141" y="387"/>
                </a:lnTo>
                <a:lnTo>
                  <a:pt x="122" y="379"/>
                </a:lnTo>
                <a:lnTo>
                  <a:pt x="103" y="372"/>
                </a:lnTo>
                <a:lnTo>
                  <a:pt x="83" y="365"/>
                </a:lnTo>
                <a:lnTo>
                  <a:pt x="62" y="360"/>
                </a:lnTo>
                <a:lnTo>
                  <a:pt x="41" y="354"/>
                </a:lnTo>
                <a:lnTo>
                  <a:pt x="21" y="349"/>
                </a:lnTo>
                <a:lnTo>
                  <a:pt x="0" y="344"/>
                </a:lnTo>
                <a:lnTo>
                  <a:pt x="0" y="334"/>
                </a:lnTo>
                <a:lnTo>
                  <a:pt x="0" y="321"/>
                </a:lnTo>
                <a:lnTo>
                  <a:pt x="2" y="308"/>
                </a:lnTo>
                <a:lnTo>
                  <a:pt x="5" y="292"/>
                </a:lnTo>
                <a:lnTo>
                  <a:pt x="10" y="278"/>
                </a:lnTo>
                <a:lnTo>
                  <a:pt x="17" y="266"/>
                </a:lnTo>
                <a:lnTo>
                  <a:pt x="24" y="257"/>
                </a:lnTo>
                <a:lnTo>
                  <a:pt x="33" y="250"/>
                </a:lnTo>
                <a:lnTo>
                  <a:pt x="38" y="250"/>
                </a:lnTo>
                <a:lnTo>
                  <a:pt x="41" y="249"/>
                </a:lnTo>
                <a:lnTo>
                  <a:pt x="47" y="249"/>
                </a:lnTo>
                <a:lnTo>
                  <a:pt x="52" y="249"/>
                </a:lnTo>
                <a:lnTo>
                  <a:pt x="57" y="247"/>
                </a:lnTo>
                <a:lnTo>
                  <a:pt x="60" y="243"/>
                </a:lnTo>
                <a:lnTo>
                  <a:pt x="64" y="242"/>
                </a:lnTo>
                <a:lnTo>
                  <a:pt x="65" y="236"/>
                </a:lnTo>
                <a:lnTo>
                  <a:pt x="83" y="238"/>
                </a:lnTo>
                <a:lnTo>
                  <a:pt x="98" y="238"/>
                </a:lnTo>
                <a:lnTo>
                  <a:pt x="108" y="238"/>
                </a:lnTo>
                <a:lnTo>
                  <a:pt x="117" y="236"/>
                </a:lnTo>
                <a:lnTo>
                  <a:pt x="119" y="235"/>
                </a:lnTo>
                <a:lnTo>
                  <a:pt x="122" y="233"/>
                </a:lnTo>
                <a:lnTo>
                  <a:pt x="124" y="229"/>
                </a:lnTo>
                <a:lnTo>
                  <a:pt x="124" y="226"/>
                </a:lnTo>
                <a:lnTo>
                  <a:pt x="126" y="214"/>
                </a:lnTo>
                <a:lnTo>
                  <a:pt x="127" y="196"/>
                </a:lnTo>
                <a:lnTo>
                  <a:pt x="138" y="193"/>
                </a:lnTo>
                <a:lnTo>
                  <a:pt x="148" y="190"/>
                </a:lnTo>
                <a:lnTo>
                  <a:pt x="155" y="188"/>
                </a:lnTo>
                <a:lnTo>
                  <a:pt x="163" y="188"/>
                </a:lnTo>
                <a:lnTo>
                  <a:pt x="170" y="190"/>
                </a:lnTo>
                <a:lnTo>
                  <a:pt x="179" y="191"/>
                </a:lnTo>
                <a:lnTo>
                  <a:pt x="189" y="196"/>
                </a:lnTo>
                <a:lnTo>
                  <a:pt x="203" y="202"/>
                </a:lnTo>
                <a:lnTo>
                  <a:pt x="208" y="200"/>
                </a:lnTo>
                <a:lnTo>
                  <a:pt x="211" y="200"/>
                </a:lnTo>
                <a:lnTo>
                  <a:pt x="215" y="196"/>
                </a:lnTo>
                <a:lnTo>
                  <a:pt x="218" y="193"/>
                </a:lnTo>
                <a:lnTo>
                  <a:pt x="223" y="186"/>
                </a:lnTo>
                <a:lnTo>
                  <a:pt x="229" y="176"/>
                </a:lnTo>
                <a:lnTo>
                  <a:pt x="232" y="165"/>
                </a:lnTo>
                <a:lnTo>
                  <a:pt x="235" y="155"/>
                </a:lnTo>
                <a:lnTo>
                  <a:pt x="237" y="144"/>
                </a:lnTo>
                <a:lnTo>
                  <a:pt x="241" y="136"/>
                </a:lnTo>
                <a:lnTo>
                  <a:pt x="244" y="131"/>
                </a:lnTo>
                <a:lnTo>
                  <a:pt x="249" y="125"/>
                </a:lnTo>
                <a:lnTo>
                  <a:pt x="253" y="122"/>
                </a:lnTo>
                <a:lnTo>
                  <a:pt x="258" y="117"/>
                </a:lnTo>
                <a:lnTo>
                  <a:pt x="261" y="113"/>
                </a:lnTo>
                <a:lnTo>
                  <a:pt x="266" y="108"/>
                </a:lnTo>
                <a:lnTo>
                  <a:pt x="270" y="103"/>
                </a:lnTo>
                <a:lnTo>
                  <a:pt x="275" y="98"/>
                </a:lnTo>
                <a:lnTo>
                  <a:pt x="275" y="85"/>
                </a:lnTo>
                <a:lnTo>
                  <a:pt x="275" y="72"/>
                </a:lnTo>
                <a:lnTo>
                  <a:pt x="277" y="58"/>
                </a:lnTo>
                <a:lnTo>
                  <a:pt x="278" y="44"/>
                </a:lnTo>
                <a:lnTo>
                  <a:pt x="283" y="32"/>
                </a:lnTo>
                <a:lnTo>
                  <a:pt x="289" y="19"/>
                </a:lnTo>
                <a:lnTo>
                  <a:pt x="294" y="9"/>
                </a:lnTo>
                <a:lnTo>
                  <a:pt x="304" y="0"/>
                </a:lnTo>
                <a:lnTo>
                  <a:pt x="316" y="7"/>
                </a:lnTo>
                <a:lnTo>
                  <a:pt x="328" y="12"/>
                </a:lnTo>
                <a:lnTo>
                  <a:pt x="340" y="21"/>
                </a:lnTo>
                <a:lnTo>
                  <a:pt x="354" y="28"/>
                </a:lnTo>
                <a:lnTo>
                  <a:pt x="366" y="33"/>
                </a:lnTo>
                <a:lnTo>
                  <a:pt x="380" y="40"/>
                </a:lnTo>
                <a:lnTo>
                  <a:pt x="393" y="44"/>
                </a:lnTo>
                <a:lnTo>
                  <a:pt x="407" y="45"/>
                </a:lnTo>
                <a:lnTo>
                  <a:pt x="404" y="58"/>
                </a:lnTo>
                <a:lnTo>
                  <a:pt x="404" y="70"/>
                </a:lnTo>
                <a:lnTo>
                  <a:pt x="404" y="78"/>
                </a:lnTo>
                <a:lnTo>
                  <a:pt x="405" y="85"/>
                </a:lnTo>
                <a:lnTo>
                  <a:pt x="407" y="92"/>
                </a:lnTo>
                <a:lnTo>
                  <a:pt x="409" y="98"/>
                </a:lnTo>
                <a:lnTo>
                  <a:pt x="414" y="103"/>
                </a:lnTo>
                <a:lnTo>
                  <a:pt x="417" y="106"/>
                </a:lnTo>
                <a:lnTo>
                  <a:pt x="429" y="111"/>
                </a:lnTo>
                <a:lnTo>
                  <a:pt x="441" y="118"/>
                </a:lnTo>
                <a:lnTo>
                  <a:pt x="457" y="124"/>
                </a:lnTo>
                <a:lnTo>
                  <a:pt x="474" y="132"/>
                </a:lnTo>
                <a:lnTo>
                  <a:pt x="507" y="132"/>
                </a:lnTo>
                <a:lnTo>
                  <a:pt x="532" y="132"/>
                </a:lnTo>
                <a:lnTo>
                  <a:pt x="550" y="134"/>
                </a:lnTo>
                <a:lnTo>
                  <a:pt x="563" y="137"/>
                </a:lnTo>
                <a:lnTo>
                  <a:pt x="568" y="139"/>
                </a:lnTo>
                <a:lnTo>
                  <a:pt x="574" y="144"/>
                </a:lnTo>
                <a:lnTo>
                  <a:pt x="577" y="150"/>
                </a:lnTo>
                <a:lnTo>
                  <a:pt x="581" y="158"/>
                </a:lnTo>
                <a:lnTo>
                  <a:pt x="589" y="177"/>
                </a:lnTo>
                <a:lnTo>
                  <a:pt x="601" y="207"/>
                </a:lnTo>
                <a:lnTo>
                  <a:pt x="613" y="212"/>
                </a:lnTo>
                <a:lnTo>
                  <a:pt x="627" y="216"/>
                </a:lnTo>
                <a:lnTo>
                  <a:pt x="639" y="219"/>
                </a:lnTo>
                <a:lnTo>
                  <a:pt x="653" y="221"/>
                </a:lnTo>
                <a:lnTo>
                  <a:pt x="666" y="223"/>
                </a:lnTo>
                <a:lnTo>
                  <a:pt x="680" y="224"/>
                </a:lnTo>
                <a:lnTo>
                  <a:pt x="694" y="224"/>
                </a:lnTo>
                <a:lnTo>
                  <a:pt x="708" y="226"/>
                </a:lnTo>
                <a:lnTo>
                  <a:pt x="716" y="217"/>
                </a:lnTo>
                <a:lnTo>
                  <a:pt x="720" y="207"/>
                </a:lnTo>
                <a:lnTo>
                  <a:pt x="723" y="196"/>
                </a:lnTo>
                <a:lnTo>
                  <a:pt x="726" y="186"/>
                </a:lnTo>
                <a:lnTo>
                  <a:pt x="728" y="183"/>
                </a:lnTo>
                <a:lnTo>
                  <a:pt x="730" y="179"/>
                </a:lnTo>
                <a:lnTo>
                  <a:pt x="733" y="176"/>
                </a:lnTo>
                <a:lnTo>
                  <a:pt x="737" y="174"/>
                </a:lnTo>
                <a:lnTo>
                  <a:pt x="740" y="174"/>
                </a:lnTo>
                <a:lnTo>
                  <a:pt x="747" y="174"/>
                </a:lnTo>
                <a:lnTo>
                  <a:pt x="754" y="177"/>
                </a:lnTo>
                <a:lnTo>
                  <a:pt x="761" y="181"/>
                </a:lnTo>
                <a:lnTo>
                  <a:pt x="764" y="181"/>
                </a:lnTo>
                <a:lnTo>
                  <a:pt x="768" y="181"/>
                </a:lnTo>
                <a:lnTo>
                  <a:pt x="771" y="181"/>
                </a:lnTo>
                <a:lnTo>
                  <a:pt x="776" y="181"/>
                </a:lnTo>
                <a:lnTo>
                  <a:pt x="780" y="181"/>
                </a:lnTo>
                <a:lnTo>
                  <a:pt x="783" y="183"/>
                </a:lnTo>
                <a:lnTo>
                  <a:pt x="787" y="183"/>
                </a:lnTo>
                <a:lnTo>
                  <a:pt x="790" y="183"/>
                </a:lnTo>
                <a:lnTo>
                  <a:pt x="795" y="198"/>
                </a:lnTo>
                <a:lnTo>
                  <a:pt x="802" y="210"/>
                </a:lnTo>
                <a:lnTo>
                  <a:pt x="811" y="219"/>
                </a:lnTo>
                <a:lnTo>
                  <a:pt x="819" y="228"/>
                </a:lnTo>
                <a:lnTo>
                  <a:pt x="831" y="233"/>
                </a:lnTo>
                <a:lnTo>
                  <a:pt x="843" y="238"/>
                </a:lnTo>
                <a:lnTo>
                  <a:pt x="857" y="243"/>
                </a:lnTo>
                <a:lnTo>
                  <a:pt x="872" y="250"/>
                </a:lnTo>
                <a:lnTo>
                  <a:pt x="876" y="254"/>
                </a:lnTo>
                <a:lnTo>
                  <a:pt x="879" y="257"/>
                </a:lnTo>
                <a:lnTo>
                  <a:pt x="883" y="261"/>
                </a:lnTo>
                <a:lnTo>
                  <a:pt x="886" y="264"/>
                </a:lnTo>
                <a:lnTo>
                  <a:pt x="890" y="269"/>
                </a:lnTo>
                <a:lnTo>
                  <a:pt x="895" y="273"/>
                </a:lnTo>
                <a:lnTo>
                  <a:pt x="898" y="276"/>
                </a:lnTo>
                <a:lnTo>
                  <a:pt x="902" y="280"/>
                </a:lnTo>
                <a:lnTo>
                  <a:pt x="922" y="282"/>
                </a:lnTo>
                <a:lnTo>
                  <a:pt x="939" y="285"/>
                </a:lnTo>
                <a:lnTo>
                  <a:pt x="951" y="290"/>
                </a:lnTo>
                <a:lnTo>
                  <a:pt x="962" y="297"/>
                </a:lnTo>
                <a:lnTo>
                  <a:pt x="970" y="306"/>
                </a:lnTo>
                <a:lnTo>
                  <a:pt x="979" y="316"/>
                </a:lnTo>
                <a:lnTo>
                  <a:pt x="989" y="328"/>
                </a:lnTo>
                <a:lnTo>
                  <a:pt x="1001" y="341"/>
                </a:lnTo>
                <a:lnTo>
                  <a:pt x="999" y="354"/>
                </a:lnTo>
                <a:lnTo>
                  <a:pt x="996" y="363"/>
                </a:lnTo>
                <a:lnTo>
                  <a:pt x="991" y="372"/>
                </a:lnTo>
                <a:lnTo>
                  <a:pt x="987" y="379"/>
                </a:lnTo>
                <a:lnTo>
                  <a:pt x="986" y="380"/>
                </a:lnTo>
                <a:lnTo>
                  <a:pt x="986" y="384"/>
                </a:lnTo>
                <a:lnTo>
                  <a:pt x="987" y="387"/>
                </a:lnTo>
                <a:lnTo>
                  <a:pt x="989" y="391"/>
                </a:lnTo>
                <a:lnTo>
                  <a:pt x="999" y="398"/>
                </a:lnTo>
                <a:lnTo>
                  <a:pt x="1015" y="410"/>
                </a:lnTo>
                <a:lnTo>
                  <a:pt x="1015" y="412"/>
                </a:lnTo>
                <a:lnTo>
                  <a:pt x="1015" y="413"/>
                </a:lnTo>
                <a:lnTo>
                  <a:pt x="1017" y="415"/>
                </a:lnTo>
                <a:lnTo>
                  <a:pt x="1017" y="417"/>
                </a:lnTo>
                <a:lnTo>
                  <a:pt x="1017" y="419"/>
                </a:lnTo>
                <a:lnTo>
                  <a:pt x="1017" y="420"/>
                </a:lnTo>
                <a:close/>
              </a:path>
            </a:pathLst>
          </a:custGeom>
          <a:solidFill>
            <a:srgbClr val="FFC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4" name="Freeform 1039"/>
          <p:cNvSpPr>
            <a:spLocks noChangeArrowheads="1"/>
          </p:cNvSpPr>
          <p:nvPr/>
        </p:nvSpPr>
        <p:spPr bwMode="auto">
          <a:xfrm>
            <a:off x="1890713" y="4375150"/>
            <a:ext cx="565150" cy="1014413"/>
          </a:xfrm>
          <a:custGeom>
            <a:avLst/>
            <a:gdLst>
              <a:gd name="T0" fmla="*/ 2147483647 w 356"/>
              <a:gd name="T1" fmla="*/ 2147483647 h 639"/>
              <a:gd name="T2" fmla="*/ 2147483647 w 356"/>
              <a:gd name="T3" fmla="*/ 2147483647 h 639"/>
              <a:gd name="T4" fmla="*/ 2147483647 w 356"/>
              <a:gd name="T5" fmla="*/ 2147483647 h 639"/>
              <a:gd name="T6" fmla="*/ 2147483647 w 356"/>
              <a:gd name="T7" fmla="*/ 2147483647 h 639"/>
              <a:gd name="T8" fmla="*/ 2147483647 w 356"/>
              <a:gd name="T9" fmla="*/ 2147483647 h 639"/>
              <a:gd name="T10" fmla="*/ 2147483647 w 356"/>
              <a:gd name="T11" fmla="*/ 2147483647 h 639"/>
              <a:gd name="T12" fmla="*/ 2147483647 w 356"/>
              <a:gd name="T13" fmla="*/ 2147483647 h 639"/>
              <a:gd name="T14" fmla="*/ 2147483647 w 356"/>
              <a:gd name="T15" fmla="*/ 2147483647 h 639"/>
              <a:gd name="T16" fmla="*/ 2147483647 w 356"/>
              <a:gd name="T17" fmla="*/ 2147483647 h 639"/>
              <a:gd name="T18" fmla="*/ 2147483647 w 356"/>
              <a:gd name="T19" fmla="*/ 2147483647 h 639"/>
              <a:gd name="T20" fmla="*/ 2147483647 w 356"/>
              <a:gd name="T21" fmla="*/ 2147483647 h 639"/>
              <a:gd name="T22" fmla="*/ 2147483647 w 356"/>
              <a:gd name="T23" fmla="*/ 2147483647 h 639"/>
              <a:gd name="T24" fmla="*/ 2147483647 w 356"/>
              <a:gd name="T25" fmla="*/ 2147483647 h 639"/>
              <a:gd name="T26" fmla="*/ 2147483647 w 356"/>
              <a:gd name="T27" fmla="*/ 2147483647 h 639"/>
              <a:gd name="T28" fmla="*/ 2147483647 w 356"/>
              <a:gd name="T29" fmla="*/ 2147483647 h 639"/>
              <a:gd name="T30" fmla="*/ 2147483647 w 356"/>
              <a:gd name="T31" fmla="*/ 2147483647 h 639"/>
              <a:gd name="T32" fmla="*/ 2147483647 w 356"/>
              <a:gd name="T33" fmla="*/ 2147483647 h 639"/>
              <a:gd name="T34" fmla="*/ 2147483647 w 356"/>
              <a:gd name="T35" fmla="*/ 2147483647 h 639"/>
              <a:gd name="T36" fmla="*/ 2147483647 w 356"/>
              <a:gd name="T37" fmla="*/ 2147483647 h 639"/>
              <a:gd name="T38" fmla="*/ 2147483647 w 356"/>
              <a:gd name="T39" fmla="*/ 2147483647 h 639"/>
              <a:gd name="T40" fmla="*/ 2147483647 w 356"/>
              <a:gd name="T41" fmla="*/ 2147483647 h 639"/>
              <a:gd name="T42" fmla="*/ 2147483647 w 356"/>
              <a:gd name="T43" fmla="*/ 2147483647 h 639"/>
              <a:gd name="T44" fmla="*/ 2147483647 w 356"/>
              <a:gd name="T45" fmla="*/ 2147483647 h 639"/>
              <a:gd name="T46" fmla="*/ 2147483647 w 356"/>
              <a:gd name="T47" fmla="*/ 2147483647 h 639"/>
              <a:gd name="T48" fmla="*/ 2147483647 w 356"/>
              <a:gd name="T49" fmla="*/ 2147483647 h 639"/>
              <a:gd name="T50" fmla="*/ 2147483647 w 356"/>
              <a:gd name="T51" fmla="*/ 2147483647 h 639"/>
              <a:gd name="T52" fmla="*/ 2147483647 w 356"/>
              <a:gd name="T53" fmla="*/ 2147483647 h 639"/>
              <a:gd name="T54" fmla="*/ 2147483647 w 356"/>
              <a:gd name="T55" fmla="*/ 2147483647 h 639"/>
              <a:gd name="T56" fmla="*/ 2147483647 w 356"/>
              <a:gd name="T57" fmla="*/ 2147483647 h 639"/>
              <a:gd name="T58" fmla="*/ 2147483647 w 356"/>
              <a:gd name="T59" fmla="*/ 2147483647 h 639"/>
              <a:gd name="T60" fmla="*/ 2147483647 w 356"/>
              <a:gd name="T61" fmla="*/ 2147483647 h 639"/>
              <a:gd name="T62" fmla="*/ 2147483647 w 356"/>
              <a:gd name="T63" fmla="*/ 2147483647 h 639"/>
              <a:gd name="T64" fmla="*/ 2147483647 w 356"/>
              <a:gd name="T65" fmla="*/ 2147483647 h 639"/>
              <a:gd name="T66" fmla="*/ 2147483647 w 356"/>
              <a:gd name="T67" fmla="*/ 2147483647 h 639"/>
              <a:gd name="T68" fmla="*/ 2147483647 w 356"/>
              <a:gd name="T69" fmla="*/ 2147483647 h 639"/>
              <a:gd name="T70" fmla="*/ 2147483647 w 356"/>
              <a:gd name="T71" fmla="*/ 2147483647 h 639"/>
              <a:gd name="T72" fmla="*/ 2147483647 w 356"/>
              <a:gd name="T73" fmla="*/ 2147483647 h 639"/>
              <a:gd name="T74" fmla="*/ 2147483647 w 356"/>
              <a:gd name="T75" fmla="*/ 2147483647 h 639"/>
              <a:gd name="T76" fmla="*/ 2147483647 w 356"/>
              <a:gd name="T77" fmla="*/ 2147483647 h 639"/>
              <a:gd name="T78" fmla="*/ 2147483647 w 356"/>
              <a:gd name="T79" fmla="*/ 2147483647 h 639"/>
              <a:gd name="T80" fmla="*/ 2147483647 w 356"/>
              <a:gd name="T81" fmla="*/ 2147483647 h 639"/>
              <a:gd name="T82" fmla="*/ 2147483647 w 356"/>
              <a:gd name="T83" fmla="*/ 2147483647 h 639"/>
              <a:gd name="T84" fmla="*/ 2147483647 w 356"/>
              <a:gd name="T85" fmla="*/ 2147483647 h 639"/>
              <a:gd name="T86" fmla="*/ 2147483647 w 356"/>
              <a:gd name="T87" fmla="*/ 2147483647 h 639"/>
              <a:gd name="T88" fmla="*/ 2147483647 w 356"/>
              <a:gd name="T89" fmla="*/ 2147483647 h 639"/>
              <a:gd name="T90" fmla="*/ 2147483647 w 356"/>
              <a:gd name="T91" fmla="*/ 2147483647 h 639"/>
              <a:gd name="T92" fmla="*/ 2147483647 w 356"/>
              <a:gd name="T93" fmla="*/ 2147483647 h 639"/>
              <a:gd name="T94" fmla="*/ 2147483647 w 356"/>
              <a:gd name="T95" fmla="*/ 2147483647 h 639"/>
              <a:gd name="T96" fmla="*/ 2147483647 w 356"/>
              <a:gd name="T97" fmla="*/ 2147483647 h 639"/>
              <a:gd name="T98" fmla="*/ 2147483647 w 356"/>
              <a:gd name="T99" fmla="*/ 2147483647 h 639"/>
              <a:gd name="T100" fmla="*/ 2147483647 w 356"/>
              <a:gd name="T101" fmla="*/ 2147483647 h 639"/>
              <a:gd name="T102" fmla="*/ 2147483647 w 356"/>
              <a:gd name="T103" fmla="*/ 2147483647 h 6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56"/>
              <a:gd name="T157" fmla="*/ 0 h 639"/>
              <a:gd name="T158" fmla="*/ 356 w 356"/>
              <a:gd name="T159" fmla="*/ 639 h 6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56" h="639">
                <a:moveTo>
                  <a:pt x="177" y="44"/>
                </a:moveTo>
                <a:lnTo>
                  <a:pt x="157" y="59"/>
                </a:lnTo>
                <a:lnTo>
                  <a:pt x="139" y="75"/>
                </a:lnTo>
                <a:lnTo>
                  <a:pt x="124" y="91"/>
                </a:lnTo>
                <a:lnTo>
                  <a:pt x="110" y="108"/>
                </a:lnTo>
                <a:lnTo>
                  <a:pt x="100" y="125"/>
                </a:lnTo>
                <a:lnTo>
                  <a:pt x="91" y="144"/>
                </a:lnTo>
                <a:lnTo>
                  <a:pt x="86" y="167"/>
                </a:lnTo>
                <a:lnTo>
                  <a:pt x="83" y="191"/>
                </a:lnTo>
                <a:lnTo>
                  <a:pt x="84" y="198"/>
                </a:lnTo>
                <a:lnTo>
                  <a:pt x="86" y="205"/>
                </a:lnTo>
                <a:lnTo>
                  <a:pt x="88" y="214"/>
                </a:lnTo>
                <a:lnTo>
                  <a:pt x="90" y="222"/>
                </a:lnTo>
                <a:lnTo>
                  <a:pt x="91" y="229"/>
                </a:lnTo>
                <a:lnTo>
                  <a:pt x="93" y="238"/>
                </a:lnTo>
                <a:lnTo>
                  <a:pt x="93" y="245"/>
                </a:lnTo>
                <a:lnTo>
                  <a:pt x="91" y="252"/>
                </a:lnTo>
                <a:lnTo>
                  <a:pt x="83" y="255"/>
                </a:lnTo>
                <a:lnTo>
                  <a:pt x="78" y="259"/>
                </a:lnTo>
                <a:lnTo>
                  <a:pt x="72" y="261"/>
                </a:lnTo>
                <a:lnTo>
                  <a:pt x="69" y="262"/>
                </a:lnTo>
                <a:lnTo>
                  <a:pt x="66" y="261"/>
                </a:lnTo>
                <a:lnTo>
                  <a:pt x="60" y="259"/>
                </a:lnTo>
                <a:lnTo>
                  <a:pt x="57" y="254"/>
                </a:lnTo>
                <a:lnTo>
                  <a:pt x="50" y="247"/>
                </a:lnTo>
                <a:lnTo>
                  <a:pt x="48" y="245"/>
                </a:lnTo>
                <a:lnTo>
                  <a:pt x="45" y="243"/>
                </a:lnTo>
                <a:lnTo>
                  <a:pt x="43" y="242"/>
                </a:lnTo>
                <a:lnTo>
                  <a:pt x="40" y="242"/>
                </a:lnTo>
                <a:lnTo>
                  <a:pt x="38" y="240"/>
                </a:lnTo>
                <a:lnTo>
                  <a:pt x="35" y="238"/>
                </a:lnTo>
                <a:lnTo>
                  <a:pt x="33" y="236"/>
                </a:lnTo>
                <a:lnTo>
                  <a:pt x="29" y="235"/>
                </a:lnTo>
                <a:lnTo>
                  <a:pt x="28" y="229"/>
                </a:lnTo>
                <a:lnTo>
                  <a:pt x="28" y="222"/>
                </a:lnTo>
                <a:lnTo>
                  <a:pt x="26" y="216"/>
                </a:lnTo>
                <a:lnTo>
                  <a:pt x="26" y="209"/>
                </a:lnTo>
                <a:lnTo>
                  <a:pt x="26" y="203"/>
                </a:lnTo>
                <a:lnTo>
                  <a:pt x="24" y="196"/>
                </a:lnTo>
                <a:lnTo>
                  <a:pt x="24" y="189"/>
                </a:lnTo>
                <a:lnTo>
                  <a:pt x="23" y="184"/>
                </a:lnTo>
                <a:lnTo>
                  <a:pt x="19" y="170"/>
                </a:lnTo>
                <a:lnTo>
                  <a:pt x="16" y="160"/>
                </a:lnTo>
                <a:lnTo>
                  <a:pt x="11" y="150"/>
                </a:lnTo>
                <a:lnTo>
                  <a:pt x="7" y="139"/>
                </a:lnTo>
                <a:lnTo>
                  <a:pt x="5" y="132"/>
                </a:lnTo>
                <a:lnTo>
                  <a:pt x="2" y="125"/>
                </a:lnTo>
                <a:lnTo>
                  <a:pt x="2" y="120"/>
                </a:lnTo>
                <a:lnTo>
                  <a:pt x="0" y="117"/>
                </a:lnTo>
                <a:lnTo>
                  <a:pt x="16" y="108"/>
                </a:lnTo>
                <a:lnTo>
                  <a:pt x="31" y="103"/>
                </a:lnTo>
                <a:lnTo>
                  <a:pt x="45" y="97"/>
                </a:lnTo>
                <a:lnTo>
                  <a:pt x="57" y="92"/>
                </a:lnTo>
                <a:lnTo>
                  <a:pt x="69" y="85"/>
                </a:lnTo>
                <a:lnTo>
                  <a:pt x="79" y="78"/>
                </a:lnTo>
                <a:lnTo>
                  <a:pt x="91" y="68"/>
                </a:lnTo>
                <a:lnTo>
                  <a:pt x="103" y="54"/>
                </a:lnTo>
                <a:lnTo>
                  <a:pt x="103" y="47"/>
                </a:lnTo>
                <a:lnTo>
                  <a:pt x="103" y="40"/>
                </a:lnTo>
                <a:lnTo>
                  <a:pt x="103" y="33"/>
                </a:lnTo>
                <a:lnTo>
                  <a:pt x="103" y="28"/>
                </a:lnTo>
                <a:lnTo>
                  <a:pt x="103" y="21"/>
                </a:lnTo>
                <a:lnTo>
                  <a:pt x="103" y="14"/>
                </a:lnTo>
                <a:lnTo>
                  <a:pt x="103" y="7"/>
                </a:lnTo>
                <a:lnTo>
                  <a:pt x="105" y="0"/>
                </a:lnTo>
                <a:lnTo>
                  <a:pt x="114" y="4"/>
                </a:lnTo>
                <a:lnTo>
                  <a:pt x="124" y="5"/>
                </a:lnTo>
                <a:lnTo>
                  <a:pt x="134" y="9"/>
                </a:lnTo>
                <a:lnTo>
                  <a:pt x="145" y="11"/>
                </a:lnTo>
                <a:lnTo>
                  <a:pt x="153" y="16"/>
                </a:lnTo>
                <a:lnTo>
                  <a:pt x="162" y="19"/>
                </a:lnTo>
                <a:lnTo>
                  <a:pt x="170" y="25"/>
                </a:lnTo>
                <a:lnTo>
                  <a:pt x="179" y="30"/>
                </a:lnTo>
                <a:lnTo>
                  <a:pt x="179" y="32"/>
                </a:lnTo>
                <a:lnTo>
                  <a:pt x="179" y="33"/>
                </a:lnTo>
                <a:lnTo>
                  <a:pt x="179" y="35"/>
                </a:lnTo>
                <a:lnTo>
                  <a:pt x="179" y="37"/>
                </a:lnTo>
                <a:lnTo>
                  <a:pt x="177" y="38"/>
                </a:lnTo>
                <a:lnTo>
                  <a:pt x="177" y="40"/>
                </a:lnTo>
                <a:lnTo>
                  <a:pt x="177" y="42"/>
                </a:lnTo>
                <a:lnTo>
                  <a:pt x="177" y="44"/>
                </a:lnTo>
                <a:close/>
                <a:moveTo>
                  <a:pt x="356" y="610"/>
                </a:moveTo>
                <a:lnTo>
                  <a:pt x="345" y="617"/>
                </a:lnTo>
                <a:lnTo>
                  <a:pt x="335" y="623"/>
                </a:lnTo>
                <a:lnTo>
                  <a:pt x="327" y="630"/>
                </a:lnTo>
                <a:lnTo>
                  <a:pt x="318" y="636"/>
                </a:lnTo>
                <a:lnTo>
                  <a:pt x="309" y="639"/>
                </a:lnTo>
                <a:lnTo>
                  <a:pt x="301" y="639"/>
                </a:lnTo>
                <a:lnTo>
                  <a:pt x="292" y="634"/>
                </a:lnTo>
                <a:lnTo>
                  <a:pt x="282" y="625"/>
                </a:lnTo>
                <a:lnTo>
                  <a:pt x="275" y="622"/>
                </a:lnTo>
                <a:lnTo>
                  <a:pt x="268" y="617"/>
                </a:lnTo>
                <a:lnTo>
                  <a:pt x="260" y="613"/>
                </a:lnTo>
                <a:lnTo>
                  <a:pt x="251" y="610"/>
                </a:lnTo>
                <a:lnTo>
                  <a:pt x="244" y="606"/>
                </a:lnTo>
                <a:lnTo>
                  <a:pt x="239" y="603"/>
                </a:lnTo>
                <a:lnTo>
                  <a:pt x="234" y="599"/>
                </a:lnTo>
                <a:lnTo>
                  <a:pt x="230" y="597"/>
                </a:lnTo>
                <a:lnTo>
                  <a:pt x="229" y="580"/>
                </a:lnTo>
                <a:lnTo>
                  <a:pt x="229" y="568"/>
                </a:lnTo>
                <a:lnTo>
                  <a:pt x="227" y="557"/>
                </a:lnTo>
                <a:lnTo>
                  <a:pt x="224" y="549"/>
                </a:lnTo>
                <a:lnTo>
                  <a:pt x="217" y="542"/>
                </a:lnTo>
                <a:lnTo>
                  <a:pt x="210" y="531"/>
                </a:lnTo>
                <a:lnTo>
                  <a:pt x="198" y="521"/>
                </a:lnTo>
                <a:lnTo>
                  <a:pt x="182" y="507"/>
                </a:lnTo>
                <a:lnTo>
                  <a:pt x="175" y="486"/>
                </a:lnTo>
                <a:lnTo>
                  <a:pt x="167" y="467"/>
                </a:lnTo>
                <a:lnTo>
                  <a:pt x="158" y="450"/>
                </a:lnTo>
                <a:lnTo>
                  <a:pt x="148" y="433"/>
                </a:lnTo>
                <a:lnTo>
                  <a:pt x="136" y="419"/>
                </a:lnTo>
                <a:lnTo>
                  <a:pt x="124" y="403"/>
                </a:lnTo>
                <a:lnTo>
                  <a:pt x="108" y="389"/>
                </a:lnTo>
                <a:lnTo>
                  <a:pt x="93" y="373"/>
                </a:lnTo>
                <a:lnTo>
                  <a:pt x="91" y="367"/>
                </a:lnTo>
                <a:lnTo>
                  <a:pt x="91" y="361"/>
                </a:lnTo>
                <a:lnTo>
                  <a:pt x="93" y="356"/>
                </a:lnTo>
                <a:lnTo>
                  <a:pt x="96" y="353"/>
                </a:lnTo>
                <a:lnTo>
                  <a:pt x="102" y="349"/>
                </a:lnTo>
                <a:lnTo>
                  <a:pt x="107" y="346"/>
                </a:lnTo>
                <a:lnTo>
                  <a:pt x="112" y="344"/>
                </a:lnTo>
                <a:lnTo>
                  <a:pt x="117" y="341"/>
                </a:lnTo>
                <a:lnTo>
                  <a:pt x="120" y="346"/>
                </a:lnTo>
                <a:lnTo>
                  <a:pt x="124" y="358"/>
                </a:lnTo>
                <a:lnTo>
                  <a:pt x="129" y="372"/>
                </a:lnTo>
                <a:lnTo>
                  <a:pt x="134" y="389"/>
                </a:lnTo>
                <a:lnTo>
                  <a:pt x="138" y="398"/>
                </a:lnTo>
                <a:lnTo>
                  <a:pt x="143" y="405"/>
                </a:lnTo>
                <a:lnTo>
                  <a:pt x="146" y="410"/>
                </a:lnTo>
                <a:lnTo>
                  <a:pt x="153" y="415"/>
                </a:lnTo>
                <a:lnTo>
                  <a:pt x="158" y="419"/>
                </a:lnTo>
                <a:lnTo>
                  <a:pt x="165" y="419"/>
                </a:lnTo>
                <a:lnTo>
                  <a:pt x="174" y="417"/>
                </a:lnTo>
                <a:lnTo>
                  <a:pt x="182" y="412"/>
                </a:lnTo>
                <a:lnTo>
                  <a:pt x="186" y="413"/>
                </a:lnTo>
                <a:lnTo>
                  <a:pt x="189" y="417"/>
                </a:lnTo>
                <a:lnTo>
                  <a:pt x="189" y="422"/>
                </a:lnTo>
                <a:lnTo>
                  <a:pt x="191" y="426"/>
                </a:lnTo>
                <a:lnTo>
                  <a:pt x="191" y="431"/>
                </a:lnTo>
                <a:lnTo>
                  <a:pt x="191" y="434"/>
                </a:lnTo>
                <a:lnTo>
                  <a:pt x="193" y="438"/>
                </a:lnTo>
                <a:lnTo>
                  <a:pt x="194" y="441"/>
                </a:lnTo>
                <a:lnTo>
                  <a:pt x="213" y="439"/>
                </a:lnTo>
                <a:lnTo>
                  <a:pt x="230" y="439"/>
                </a:lnTo>
                <a:lnTo>
                  <a:pt x="248" y="439"/>
                </a:lnTo>
                <a:lnTo>
                  <a:pt x="261" y="443"/>
                </a:lnTo>
                <a:lnTo>
                  <a:pt x="275" y="448"/>
                </a:lnTo>
                <a:lnTo>
                  <a:pt x="289" y="457"/>
                </a:lnTo>
                <a:lnTo>
                  <a:pt x="299" y="469"/>
                </a:lnTo>
                <a:lnTo>
                  <a:pt x="309" y="486"/>
                </a:lnTo>
                <a:lnTo>
                  <a:pt x="315" y="504"/>
                </a:lnTo>
                <a:lnTo>
                  <a:pt x="320" y="521"/>
                </a:lnTo>
                <a:lnTo>
                  <a:pt x="327" y="535"/>
                </a:lnTo>
                <a:lnTo>
                  <a:pt x="333" y="551"/>
                </a:lnTo>
                <a:lnTo>
                  <a:pt x="340" y="564"/>
                </a:lnTo>
                <a:lnTo>
                  <a:pt x="347" y="578"/>
                </a:lnTo>
                <a:lnTo>
                  <a:pt x="352" y="594"/>
                </a:lnTo>
                <a:lnTo>
                  <a:pt x="356" y="610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5" name="Freeform 1040"/>
          <p:cNvSpPr>
            <a:spLocks noChangeArrowheads="1"/>
          </p:cNvSpPr>
          <p:nvPr/>
        </p:nvSpPr>
        <p:spPr bwMode="auto">
          <a:xfrm>
            <a:off x="4175125" y="2670175"/>
            <a:ext cx="949325" cy="1041400"/>
          </a:xfrm>
          <a:custGeom>
            <a:avLst/>
            <a:gdLst>
              <a:gd name="T0" fmla="*/ 2147483647 w 598"/>
              <a:gd name="T1" fmla="*/ 2147483647 h 656"/>
              <a:gd name="T2" fmla="*/ 2147483647 w 598"/>
              <a:gd name="T3" fmla="*/ 2147483647 h 656"/>
              <a:gd name="T4" fmla="*/ 2147483647 w 598"/>
              <a:gd name="T5" fmla="*/ 2147483647 h 656"/>
              <a:gd name="T6" fmla="*/ 2147483647 w 598"/>
              <a:gd name="T7" fmla="*/ 2147483647 h 656"/>
              <a:gd name="T8" fmla="*/ 2147483647 w 598"/>
              <a:gd name="T9" fmla="*/ 2147483647 h 656"/>
              <a:gd name="T10" fmla="*/ 2147483647 w 598"/>
              <a:gd name="T11" fmla="*/ 2147483647 h 656"/>
              <a:gd name="T12" fmla="*/ 2147483647 w 598"/>
              <a:gd name="T13" fmla="*/ 2147483647 h 656"/>
              <a:gd name="T14" fmla="*/ 2147483647 w 598"/>
              <a:gd name="T15" fmla="*/ 2147483647 h 656"/>
              <a:gd name="T16" fmla="*/ 2147483647 w 598"/>
              <a:gd name="T17" fmla="*/ 2147483647 h 656"/>
              <a:gd name="T18" fmla="*/ 2147483647 w 598"/>
              <a:gd name="T19" fmla="*/ 2147483647 h 656"/>
              <a:gd name="T20" fmla="*/ 2147483647 w 598"/>
              <a:gd name="T21" fmla="*/ 2147483647 h 656"/>
              <a:gd name="T22" fmla="*/ 2147483647 w 598"/>
              <a:gd name="T23" fmla="*/ 2147483647 h 656"/>
              <a:gd name="T24" fmla="*/ 2147483647 w 598"/>
              <a:gd name="T25" fmla="*/ 2147483647 h 656"/>
              <a:gd name="T26" fmla="*/ 2147483647 w 598"/>
              <a:gd name="T27" fmla="*/ 2147483647 h 656"/>
              <a:gd name="T28" fmla="*/ 2147483647 w 598"/>
              <a:gd name="T29" fmla="*/ 2147483647 h 656"/>
              <a:gd name="T30" fmla="*/ 2147483647 w 598"/>
              <a:gd name="T31" fmla="*/ 2147483647 h 656"/>
              <a:gd name="T32" fmla="*/ 2147483647 w 598"/>
              <a:gd name="T33" fmla="*/ 2147483647 h 656"/>
              <a:gd name="T34" fmla="*/ 2147483647 w 598"/>
              <a:gd name="T35" fmla="*/ 2147483647 h 656"/>
              <a:gd name="T36" fmla="*/ 2147483647 w 598"/>
              <a:gd name="T37" fmla="*/ 2147483647 h 656"/>
              <a:gd name="T38" fmla="*/ 2147483647 w 598"/>
              <a:gd name="T39" fmla="*/ 2147483647 h 656"/>
              <a:gd name="T40" fmla="*/ 2147483647 w 598"/>
              <a:gd name="T41" fmla="*/ 2147483647 h 656"/>
              <a:gd name="T42" fmla="*/ 2147483647 w 598"/>
              <a:gd name="T43" fmla="*/ 2147483647 h 656"/>
              <a:gd name="T44" fmla="*/ 2147483647 w 598"/>
              <a:gd name="T45" fmla="*/ 2147483647 h 656"/>
              <a:gd name="T46" fmla="*/ 2147483647 w 598"/>
              <a:gd name="T47" fmla="*/ 2147483647 h 656"/>
              <a:gd name="T48" fmla="*/ 2147483647 w 598"/>
              <a:gd name="T49" fmla="*/ 2147483647 h 656"/>
              <a:gd name="T50" fmla="*/ 2147483647 w 598"/>
              <a:gd name="T51" fmla="*/ 2147483647 h 656"/>
              <a:gd name="T52" fmla="*/ 2147483647 w 598"/>
              <a:gd name="T53" fmla="*/ 2147483647 h 656"/>
              <a:gd name="T54" fmla="*/ 2147483647 w 598"/>
              <a:gd name="T55" fmla="*/ 2147483647 h 656"/>
              <a:gd name="T56" fmla="*/ 2147483647 w 598"/>
              <a:gd name="T57" fmla="*/ 2147483647 h 656"/>
              <a:gd name="T58" fmla="*/ 2147483647 w 598"/>
              <a:gd name="T59" fmla="*/ 2147483647 h 656"/>
              <a:gd name="T60" fmla="*/ 2147483647 w 598"/>
              <a:gd name="T61" fmla="*/ 2147483647 h 656"/>
              <a:gd name="T62" fmla="*/ 2147483647 w 598"/>
              <a:gd name="T63" fmla="*/ 2147483647 h 656"/>
              <a:gd name="T64" fmla="*/ 2147483647 w 598"/>
              <a:gd name="T65" fmla="*/ 2147483647 h 656"/>
              <a:gd name="T66" fmla="*/ 2147483647 w 598"/>
              <a:gd name="T67" fmla="*/ 2147483647 h 656"/>
              <a:gd name="T68" fmla="*/ 2147483647 w 598"/>
              <a:gd name="T69" fmla="*/ 2147483647 h 656"/>
              <a:gd name="T70" fmla="*/ 2147483647 w 598"/>
              <a:gd name="T71" fmla="*/ 2147483647 h 656"/>
              <a:gd name="T72" fmla="*/ 2147483647 w 598"/>
              <a:gd name="T73" fmla="*/ 2147483647 h 656"/>
              <a:gd name="T74" fmla="*/ 2147483647 w 598"/>
              <a:gd name="T75" fmla="*/ 2147483647 h 656"/>
              <a:gd name="T76" fmla="*/ 2147483647 w 598"/>
              <a:gd name="T77" fmla="*/ 2147483647 h 656"/>
              <a:gd name="T78" fmla="*/ 2147483647 w 598"/>
              <a:gd name="T79" fmla="*/ 2147483647 h 656"/>
              <a:gd name="T80" fmla="*/ 2147483647 w 598"/>
              <a:gd name="T81" fmla="*/ 2147483647 h 656"/>
              <a:gd name="T82" fmla="*/ 2147483647 w 598"/>
              <a:gd name="T83" fmla="*/ 2147483647 h 656"/>
              <a:gd name="T84" fmla="*/ 2147483647 w 598"/>
              <a:gd name="T85" fmla="*/ 2147483647 h 656"/>
              <a:gd name="T86" fmla="*/ 2147483647 w 598"/>
              <a:gd name="T87" fmla="*/ 2147483647 h 656"/>
              <a:gd name="T88" fmla="*/ 2147483647 w 598"/>
              <a:gd name="T89" fmla="*/ 2147483647 h 656"/>
              <a:gd name="T90" fmla="*/ 2147483647 w 598"/>
              <a:gd name="T91" fmla="*/ 0 h 656"/>
              <a:gd name="T92" fmla="*/ 2147483647 w 598"/>
              <a:gd name="T93" fmla="*/ 2147483647 h 656"/>
              <a:gd name="T94" fmla="*/ 2147483647 w 598"/>
              <a:gd name="T95" fmla="*/ 2147483647 h 656"/>
              <a:gd name="T96" fmla="*/ 2147483647 w 598"/>
              <a:gd name="T97" fmla="*/ 2147483647 h 656"/>
              <a:gd name="T98" fmla="*/ 2147483647 w 598"/>
              <a:gd name="T99" fmla="*/ 2147483647 h 656"/>
              <a:gd name="T100" fmla="*/ 2147483647 w 598"/>
              <a:gd name="T101" fmla="*/ 2147483647 h 656"/>
              <a:gd name="T102" fmla="*/ 2147483647 w 598"/>
              <a:gd name="T103" fmla="*/ 2147483647 h 656"/>
              <a:gd name="T104" fmla="*/ 2147483647 w 598"/>
              <a:gd name="T105" fmla="*/ 2147483647 h 656"/>
              <a:gd name="T106" fmla="*/ 2147483647 w 598"/>
              <a:gd name="T107" fmla="*/ 2147483647 h 6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98"/>
              <a:gd name="T163" fmla="*/ 0 h 656"/>
              <a:gd name="T164" fmla="*/ 598 w 598"/>
              <a:gd name="T165" fmla="*/ 656 h 6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98" h="656">
                <a:moveTo>
                  <a:pt x="598" y="125"/>
                </a:moveTo>
                <a:lnTo>
                  <a:pt x="596" y="128"/>
                </a:lnTo>
                <a:lnTo>
                  <a:pt x="593" y="132"/>
                </a:lnTo>
                <a:lnTo>
                  <a:pt x="587" y="135"/>
                </a:lnTo>
                <a:lnTo>
                  <a:pt x="584" y="139"/>
                </a:lnTo>
                <a:lnTo>
                  <a:pt x="579" y="142"/>
                </a:lnTo>
                <a:lnTo>
                  <a:pt x="574" y="146"/>
                </a:lnTo>
                <a:lnTo>
                  <a:pt x="569" y="151"/>
                </a:lnTo>
                <a:lnTo>
                  <a:pt x="565" y="154"/>
                </a:lnTo>
                <a:lnTo>
                  <a:pt x="560" y="173"/>
                </a:lnTo>
                <a:lnTo>
                  <a:pt x="553" y="187"/>
                </a:lnTo>
                <a:lnTo>
                  <a:pt x="544" y="198"/>
                </a:lnTo>
                <a:lnTo>
                  <a:pt x="534" y="206"/>
                </a:lnTo>
                <a:lnTo>
                  <a:pt x="520" y="213"/>
                </a:lnTo>
                <a:lnTo>
                  <a:pt x="507" y="218"/>
                </a:lnTo>
                <a:lnTo>
                  <a:pt x="490" y="224"/>
                </a:lnTo>
                <a:lnTo>
                  <a:pt x="471" y="231"/>
                </a:lnTo>
                <a:lnTo>
                  <a:pt x="453" y="239"/>
                </a:lnTo>
                <a:lnTo>
                  <a:pt x="440" y="250"/>
                </a:lnTo>
                <a:lnTo>
                  <a:pt x="429" y="260"/>
                </a:lnTo>
                <a:lnTo>
                  <a:pt x="423" y="274"/>
                </a:lnTo>
                <a:lnTo>
                  <a:pt x="416" y="288"/>
                </a:lnTo>
                <a:lnTo>
                  <a:pt x="412" y="304"/>
                </a:lnTo>
                <a:lnTo>
                  <a:pt x="411" y="321"/>
                </a:lnTo>
                <a:lnTo>
                  <a:pt x="411" y="340"/>
                </a:lnTo>
                <a:lnTo>
                  <a:pt x="400" y="350"/>
                </a:lnTo>
                <a:lnTo>
                  <a:pt x="392" y="363"/>
                </a:lnTo>
                <a:lnTo>
                  <a:pt x="385" y="373"/>
                </a:lnTo>
                <a:lnTo>
                  <a:pt x="378" y="385"/>
                </a:lnTo>
                <a:lnTo>
                  <a:pt x="371" y="396"/>
                </a:lnTo>
                <a:lnTo>
                  <a:pt x="364" y="408"/>
                </a:lnTo>
                <a:lnTo>
                  <a:pt x="356" y="420"/>
                </a:lnTo>
                <a:lnTo>
                  <a:pt x="347" y="432"/>
                </a:lnTo>
                <a:lnTo>
                  <a:pt x="344" y="442"/>
                </a:lnTo>
                <a:lnTo>
                  <a:pt x="342" y="456"/>
                </a:lnTo>
                <a:lnTo>
                  <a:pt x="342" y="470"/>
                </a:lnTo>
                <a:lnTo>
                  <a:pt x="344" y="484"/>
                </a:lnTo>
                <a:lnTo>
                  <a:pt x="345" y="500"/>
                </a:lnTo>
                <a:lnTo>
                  <a:pt x="347" y="514"/>
                </a:lnTo>
                <a:lnTo>
                  <a:pt x="349" y="529"/>
                </a:lnTo>
                <a:lnTo>
                  <a:pt x="350" y="543"/>
                </a:lnTo>
                <a:lnTo>
                  <a:pt x="344" y="557"/>
                </a:lnTo>
                <a:lnTo>
                  <a:pt x="337" y="576"/>
                </a:lnTo>
                <a:lnTo>
                  <a:pt x="325" y="597"/>
                </a:lnTo>
                <a:lnTo>
                  <a:pt x="311" y="618"/>
                </a:lnTo>
                <a:lnTo>
                  <a:pt x="304" y="626"/>
                </a:lnTo>
                <a:lnTo>
                  <a:pt x="297" y="635"/>
                </a:lnTo>
                <a:lnTo>
                  <a:pt x="289" y="644"/>
                </a:lnTo>
                <a:lnTo>
                  <a:pt x="280" y="649"/>
                </a:lnTo>
                <a:lnTo>
                  <a:pt x="271" y="654"/>
                </a:lnTo>
                <a:lnTo>
                  <a:pt x="263" y="656"/>
                </a:lnTo>
                <a:lnTo>
                  <a:pt x="254" y="656"/>
                </a:lnTo>
                <a:lnTo>
                  <a:pt x="246" y="654"/>
                </a:lnTo>
                <a:lnTo>
                  <a:pt x="242" y="646"/>
                </a:lnTo>
                <a:lnTo>
                  <a:pt x="241" y="637"/>
                </a:lnTo>
                <a:lnTo>
                  <a:pt x="241" y="630"/>
                </a:lnTo>
                <a:lnTo>
                  <a:pt x="241" y="625"/>
                </a:lnTo>
                <a:lnTo>
                  <a:pt x="239" y="619"/>
                </a:lnTo>
                <a:lnTo>
                  <a:pt x="234" y="616"/>
                </a:lnTo>
                <a:lnTo>
                  <a:pt x="227" y="614"/>
                </a:lnTo>
                <a:lnTo>
                  <a:pt x="215" y="613"/>
                </a:lnTo>
                <a:lnTo>
                  <a:pt x="206" y="614"/>
                </a:lnTo>
                <a:lnTo>
                  <a:pt x="199" y="616"/>
                </a:lnTo>
                <a:lnTo>
                  <a:pt x="194" y="616"/>
                </a:lnTo>
                <a:lnTo>
                  <a:pt x="189" y="616"/>
                </a:lnTo>
                <a:lnTo>
                  <a:pt x="182" y="614"/>
                </a:lnTo>
                <a:lnTo>
                  <a:pt x="177" y="613"/>
                </a:lnTo>
                <a:lnTo>
                  <a:pt x="170" y="609"/>
                </a:lnTo>
                <a:lnTo>
                  <a:pt x="162" y="604"/>
                </a:lnTo>
                <a:lnTo>
                  <a:pt x="160" y="586"/>
                </a:lnTo>
                <a:lnTo>
                  <a:pt x="155" y="567"/>
                </a:lnTo>
                <a:lnTo>
                  <a:pt x="146" y="548"/>
                </a:lnTo>
                <a:lnTo>
                  <a:pt x="136" y="533"/>
                </a:lnTo>
                <a:lnTo>
                  <a:pt x="129" y="526"/>
                </a:lnTo>
                <a:lnTo>
                  <a:pt x="122" y="521"/>
                </a:lnTo>
                <a:lnTo>
                  <a:pt x="113" y="517"/>
                </a:lnTo>
                <a:lnTo>
                  <a:pt x="107" y="514"/>
                </a:lnTo>
                <a:lnTo>
                  <a:pt x="98" y="514"/>
                </a:lnTo>
                <a:lnTo>
                  <a:pt x="88" y="515"/>
                </a:lnTo>
                <a:lnTo>
                  <a:pt x="79" y="517"/>
                </a:lnTo>
                <a:lnTo>
                  <a:pt x="69" y="524"/>
                </a:lnTo>
                <a:lnTo>
                  <a:pt x="65" y="524"/>
                </a:lnTo>
                <a:lnTo>
                  <a:pt x="62" y="524"/>
                </a:lnTo>
                <a:lnTo>
                  <a:pt x="59" y="524"/>
                </a:lnTo>
                <a:lnTo>
                  <a:pt x="55" y="524"/>
                </a:lnTo>
                <a:lnTo>
                  <a:pt x="52" y="524"/>
                </a:lnTo>
                <a:lnTo>
                  <a:pt x="48" y="524"/>
                </a:lnTo>
                <a:lnTo>
                  <a:pt x="45" y="524"/>
                </a:lnTo>
                <a:lnTo>
                  <a:pt x="41" y="524"/>
                </a:lnTo>
                <a:lnTo>
                  <a:pt x="38" y="512"/>
                </a:lnTo>
                <a:lnTo>
                  <a:pt x="35" y="501"/>
                </a:lnTo>
                <a:lnTo>
                  <a:pt x="31" y="491"/>
                </a:lnTo>
                <a:lnTo>
                  <a:pt x="28" y="482"/>
                </a:lnTo>
                <a:lnTo>
                  <a:pt x="22" y="474"/>
                </a:lnTo>
                <a:lnTo>
                  <a:pt x="17" y="465"/>
                </a:lnTo>
                <a:lnTo>
                  <a:pt x="12" y="456"/>
                </a:lnTo>
                <a:lnTo>
                  <a:pt x="4" y="448"/>
                </a:lnTo>
                <a:lnTo>
                  <a:pt x="4" y="444"/>
                </a:lnTo>
                <a:lnTo>
                  <a:pt x="4" y="441"/>
                </a:lnTo>
                <a:lnTo>
                  <a:pt x="4" y="437"/>
                </a:lnTo>
                <a:lnTo>
                  <a:pt x="4" y="434"/>
                </a:lnTo>
                <a:lnTo>
                  <a:pt x="4" y="430"/>
                </a:lnTo>
                <a:lnTo>
                  <a:pt x="2" y="425"/>
                </a:lnTo>
                <a:lnTo>
                  <a:pt x="2" y="420"/>
                </a:lnTo>
                <a:lnTo>
                  <a:pt x="0" y="411"/>
                </a:lnTo>
                <a:lnTo>
                  <a:pt x="5" y="406"/>
                </a:lnTo>
                <a:lnTo>
                  <a:pt x="9" y="401"/>
                </a:lnTo>
                <a:lnTo>
                  <a:pt x="14" y="396"/>
                </a:lnTo>
                <a:lnTo>
                  <a:pt x="17" y="390"/>
                </a:lnTo>
                <a:lnTo>
                  <a:pt x="21" y="387"/>
                </a:lnTo>
                <a:lnTo>
                  <a:pt x="24" y="382"/>
                </a:lnTo>
                <a:lnTo>
                  <a:pt x="28" y="378"/>
                </a:lnTo>
                <a:lnTo>
                  <a:pt x="29" y="375"/>
                </a:lnTo>
                <a:lnTo>
                  <a:pt x="43" y="366"/>
                </a:lnTo>
                <a:lnTo>
                  <a:pt x="55" y="356"/>
                </a:lnTo>
                <a:lnTo>
                  <a:pt x="67" y="345"/>
                </a:lnTo>
                <a:lnTo>
                  <a:pt x="77" y="335"/>
                </a:lnTo>
                <a:lnTo>
                  <a:pt x="86" y="324"/>
                </a:lnTo>
                <a:lnTo>
                  <a:pt x="93" y="310"/>
                </a:lnTo>
                <a:lnTo>
                  <a:pt x="98" y="297"/>
                </a:lnTo>
                <a:lnTo>
                  <a:pt x="100" y="279"/>
                </a:lnTo>
                <a:lnTo>
                  <a:pt x="96" y="264"/>
                </a:lnTo>
                <a:lnTo>
                  <a:pt x="98" y="253"/>
                </a:lnTo>
                <a:lnTo>
                  <a:pt x="101" y="245"/>
                </a:lnTo>
                <a:lnTo>
                  <a:pt x="105" y="238"/>
                </a:lnTo>
                <a:lnTo>
                  <a:pt x="110" y="232"/>
                </a:lnTo>
                <a:lnTo>
                  <a:pt x="115" y="225"/>
                </a:lnTo>
                <a:lnTo>
                  <a:pt x="119" y="215"/>
                </a:lnTo>
                <a:lnTo>
                  <a:pt x="117" y="203"/>
                </a:lnTo>
                <a:lnTo>
                  <a:pt x="110" y="194"/>
                </a:lnTo>
                <a:lnTo>
                  <a:pt x="107" y="186"/>
                </a:lnTo>
                <a:lnTo>
                  <a:pt x="105" y="177"/>
                </a:lnTo>
                <a:lnTo>
                  <a:pt x="105" y="168"/>
                </a:lnTo>
                <a:lnTo>
                  <a:pt x="107" y="161"/>
                </a:lnTo>
                <a:lnTo>
                  <a:pt x="112" y="153"/>
                </a:lnTo>
                <a:lnTo>
                  <a:pt x="119" y="144"/>
                </a:lnTo>
                <a:lnTo>
                  <a:pt x="127" y="135"/>
                </a:lnTo>
                <a:lnTo>
                  <a:pt x="134" y="135"/>
                </a:lnTo>
                <a:lnTo>
                  <a:pt x="139" y="139"/>
                </a:lnTo>
                <a:lnTo>
                  <a:pt x="143" y="144"/>
                </a:lnTo>
                <a:lnTo>
                  <a:pt x="148" y="147"/>
                </a:lnTo>
                <a:lnTo>
                  <a:pt x="153" y="151"/>
                </a:lnTo>
                <a:lnTo>
                  <a:pt x="158" y="153"/>
                </a:lnTo>
                <a:lnTo>
                  <a:pt x="165" y="153"/>
                </a:lnTo>
                <a:lnTo>
                  <a:pt x="175" y="149"/>
                </a:lnTo>
                <a:lnTo>
                  <a:pt x="179" y="151"/>
                </a:lnTo>
                <a:lnTo>
                  <a:pt x="182" y="153"/>
                </a:lnTo>
                <a:lnTo>
                  <a:pt x="186" y="156"/>
                </a:lnTo>
                <a:lnTo>
                  <a:pt x="187" y="161"/>
                </a:lnTo>
                <a:lnTo>
                  <a:pt x="192" y="173"/>
                </a:lnTo>
                <a:lnTo>
                  <a:pt x="196" y="187"/>
                </a:lnTo>
                <a:lnTo>
                  <a:pt x="199" y="203"/>
                </a:lnTo>
                <a:lnTo>
                  <a:pt x="203" y="217"/>
                </a:lnTo>
                <a:lnTo>
                  <a:pt x="204" y="229"/>
                </a:lnTo>
                <a:lnTo>
                  <a:pt x="206" y="236"/>
                </a:lnTo>
                <a:lnTo>
                  <a:pt x="215" y="246"/>
                </a:lnTo>
                <a:lnTo>
                  <a:pt x="222" y="253"/>
                </a:lnTo>
                <a:lnTo>
                  <a:pt x="229" y="258"/>
                </a:lnTo>
                <a:lnTo>
                  <a:pt x="234" y="262"/>
                </a:lnTo>
                <a:lnTo>
                  <a:pt x="242" y="264"/>
                </a:lnTo>
                <a:lnTo>
                  <a:pt x="249" y="265"/>
                </a:lnTo>
                <a:lnTo>
                  <a:pt x="259" y="267"/>
                </a:lnTo>
                <a:lnTo>
                  <a:pt x="273" y="269"/>
                </a:lnTo>
                <a:lnTo>
                  <a:pt x="289" y="253"/>
                </a:lnTo>
                <a:lnTo>
                  <a:pt x="304" y="236"/>
                </a:lnTo>
                <a:lnTo>
                  <a:pt x="321" y="218"/>
                </a:lnTo>
                <a:lnTo>
                  <a:pt x="337" y="199"/>
                </a:lnTo>
                <a:lnTo>
                  <a:pt x="352" y="182"/>
                </a:lnTo>
                <a:lnTo>
                  <a:pt x="368" y="163"/>
                </a:lnTo>
                <a:lnTo>
                  <a:pt x="380" y="144"/>
                </a:lnTo>
                <a:lnTo>
                  <a:pt x="393" y="126"/>
                </a:lnTo>
                <a:lnTo>
                  <a:pt x="395" y="121"/>
                </a:lnTo>
                <a:lnTo>
                  <a:pt x="395" y="118"/>
                </a:lnTo>
                <a:lnTo>
                  <a:pt x="397" y="113"/>
                </a:lnTo>
                <a:lnTo>
                  <a:pt x="399" y="106"/>
                </a:lnTo>
                <a:lnTo>
                  <a:pt x="402" y="97"/>
                </a:lnTo>
                <a:lnTo>
                  <a:pt x="404" y="83"/>
                </a:lnTo>
                <a:lnTo>
                  <a:pt x="409" y="66"/>
                </a:lnTo>
                <a:lnTo>
                  <a:pt x="414" y="43"/>
                </a:lnTo>
                <a:lnTo>
                  <a:pt x="423" y="29"/>
                </a:lnTo>
                <a:lnTo>
                  <a:pt x="429" y="17"/>
                </a:lnTo>
                <a:lnTo>
                  <a:pt x="440" y="10"/>
                </a:lnTo>
                <a:lnTo>
                  <a:pt x="448" y="3"/>
                </a:lnTo>
                <a:lnTo>
                  <a:pt x="459" y="0"/>
                </a:lnTo>
                <a:lnTo>
                  <a:pt x="471" y="0"/>
                </a:lnTo>
                <a:lnTo>
                  <a:pt x="484" y="3"/>
                </a:lnTo>
                <a:lnTo>
                  <a:pt x="498" y="8"/>
                </a:lnTo>
                <a:lnTo>
                  <a:pt x="510" y="8"/>
                </a:lnTo>
                <a:lnTo>
                  <a:pt x="524" y="8"/>
                </a:lnTo>
                <a:lnTo>
                  <a:pt x="536" y="7"/>
                </a:lnTo>
                <a:lnTo>
                  <a:pt x="546" y="7"/>
                </a:lnTo>
                <a:lnTo>
                  <a:pt x="551" y="7"/>
                </a:lnTo>
                <a:lnTo>
                  <a:pt x="555" y="8"/>
                </a:lnTo>
                <a:lnTo>
                  <a:pt x="560" y="12"/>
                </a:lnTo>
                <a:lnTo>
                  <a:pt x="562" y="14"/>
                </a:lnTo>
                <a:lnTo>
                  <a:pt x="565" y="19"/>
                </a:lnTo>
                <a:lnTo>
                  <a:pt x="565" y="24"/>
                </a:lnTo>
                <a:lnTo>
                  <a:pt x="567" y="31"/>
                </a:lnTo>
                <a:lnTo>
                  <a:pt x="565" y="38"/>
                </a:lnTo>
                <a:lnTo>
                  <a:pt x="555" y="52"/>
                </a:lnTo>
                <a:lnTo>
                  <a:pt x="550" y="64"/>
                </a:lnTo>
                <a:lnTo>
                  <a:pt x="548" y="71"/>
                </a:lnTo>
                <a:lnTo>
                  <a:pt x="548" y="74"/>
                </a:lnTo>
                <a:lnTo>
                  <a:pt x="550" y="80"/>
                </a:lnTo>
                <a:lnTo>
                  <a:pt x="551" y="83"/>
                </a:lnTo>
                <a:lnTo>
                  <a:pt x="556" y="92"/>
                </a:lnTo>
                <a:lnTo>
                  <a:pt x="567" y="97"/>
                </a:lnTo>
                <a:lnTo>
                  <a:pt x="579" y="102"/>
                </a:lnTo>
                <a:lnTo>
                  <a:pt x="594" y="106"/>
                </a:lnTo>
                <a:lnTo>
                  <a:pt x="596" y="107"/>
                </a:lnTo>
                <a:lnTo>
                  <a:pt x="598" y="111"/>
                </a:lnTo>
                <a:lnTo>
                  <a:pt x="598" y="113"/>
                </a:lnTo>
                <a:lnTo>
                  <a:pt x="598" y="114"/>
                </a:lnTo>
                <a:lnTo>
                  <a:pt x="598" y="118"/>
                </a:lnTo>
                <a:lnTo>
                  <a:pt x="598" y="120"/>
                </a:lnTo>
                <a:lnTo>
                  <a:pt x="598" y="123"/>
                </a:lnTo>
                <a:lnTo>
                  <a:pt x="598" y="125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6" name="Freeform 1041"/>
          <p:cNvSpPr>
            <a:spLocks noChangeArrowheads="1"/>
          </p:cNvSpPr>
          <p:nvPr/>
        </p:nvSpPr>
        <p:spPr bwMode="auto">
          <a:xfrm>
            <a:off x="5010150" y="2033588"/>
            <a:ext cx="1000125" cy="776287"/>
          </a:xfrm>
          <a:custGeom>
            <a:avLst/>
            <a:gdLst>
              <a:gd name="T0" fmla="*/ 2147483647 w 630"/>
              <a:gd name="T1" fmla="*/ 2147483647 h 489"/>
              <a:gd name="T2" fmla="*/ 2147483647 w 630"/>
              <a:gd name="T3" fmla="*/ 2147483647 h 489"/>
              <a:gd name="T4" fmla="*/ 2147483647 w 630"/>
              <a:gd name="T5" fmla="*/ 2147483647 h 489"/>
              <a:gd name="T6" fmla="*/ 2147483647 w 630"/>
              <a:gd name="T7" fmla="*/ 2147483647 h 489"/>
              <a:gd name="T8" fmla="*/ 2147483647 w 630"/>
              <a:gd name="T9" fmla="*/ 2147483647 h 489"/>
              <a:gd name="T10" fmla="*/ 2147483647 w 630"/>
              <a:gd name="T11" fmla="*/ 2147483647 h 489"/>
              <a:gd name="T12" fmla="*/ 2147483647 w 630"/>
              <a:gd name="T13" fmla="*/ 2147483647 h 489"/>
              <a:gd name="T14" fmla="*/ 2147483647 w 630"/>
              <a:gd name="T15" fmla="*/ 2147483647 h 489"/>
              <a:gd name="T16" fmla="*/ 2147483647 w 630"/>
              <a:gd name="T17" fmla="*/ 2147483647 h 489"/>
              <a:gd name="T18" fmla="*/ 2147483647 w 630"/>
              <a:gd name="T19" fmla="*/ 2147483647 h 489"/>
              <a:gd name="T20" fmla="*/ 2147483647 w 630"/>
              <a:gd name="T21" fmla="*/ 2147483647 h 489"/>
              <a:gd name="T22" fmla="*/ 2147483647 w 630"/>
              <a:gd name="T23" fmla="*/ 2147483647 h 489"/>
              <a:gd name="T24" fmla="*/ 2147483647 w 630"/>
              <a:gd name="T25" fmla="*/ 2147483647 h 489"/>
              <a:gd name="T26" fmla="*/ 2147483647 w 630"/>
              <a:gd name="T27" fmla="*/ 2147483647 h 489"/>
              <a:gd name="T28" fmla="*/ 2147483647 w 630"/>
              <a:gd name="T29" fmla="*/ 2147483647 h 489"/>
              <a:gd name="T30" fmla="*/ 2147483647 w 630"/>
              <a:gd name="T31" fmla="*/ 2147483647 h 489"/>
              <a:gd name="T32" fmla="*/ 2147483647 w 630"/>
              <a:gd name="T33" fmla="*/ 2147483647 h 489"/>
              <a:gd name="T34" fmla="*/ 2147483647 w 630"/>
              <a:gd name="T35" fmla="*/ 2147483647 h 489"/>
              <a:gd name="T36" fmla="*/ 2147483647 w 630"/>
              <a:gd name="T37" fmla="*/ 2147483647 h 489"/>
              <a:gd name="T38" fmla="*/ 2147483647 w 630"/>
              <a:gd name="T39" fmla="*/ 2147483647 h 489"/>
              <a:gd name="T40" fmla="*/ 2147483647 w 630"/>
              <a:gd name="T41" fmla="*/ 2147483647 h 489"/>
              <a:gd name="T42" fmla="*/ 2147483647 w 630"/>
              <a:gd name="T43" fmla="*/ 2147483647 h 489"/>
              <a:gd name="T44" fmla="*/ 2147483647 w 630"/>
              <a:gd name="T45" fmla="*/ 2147483647 h 489"/>
              <a:gd name="T46" fmla="*/ 2147483647 w 630"/>
              <a:gd name="T47" fmla="*/ 2147483647 h 489"/>
              <a:gd name="T48" fmla="*/ 2147483647 w 630"/>
              <a:gd name="T49" fmla="*/ 2147483647 h 489"/>
              <a:gd name="T50" fmla="*/ 2147483647 w 630"/>
              <a:gd name="T51" fmla="*/ 2147483647 h 489"/>
              <a:gd name="T52" fmla="*/ 2147483647 w 630"/>
              <a:gd name="T53" fmla="*/ 2147483647 h 489"/>
              <a:gd name="T54" fmla="*/ 0 w 630"/>
              <a:gd name="T55" fmla="*/ 2147483647 h 489"/>
              <a:gd name="T56" fmla="*/ 2147483647 w 630"/>
              <a:gd name="T57" fmla="*/ 2147483647 h 489"/>
              <a:gd name="T58" fmla="*/ 2147483647 w 630"/>
              <a:gd name="T59" fmla="*/ 2147483647 h 489"/>
              <a:gd name="T60" fmla="*/ 2147483647 w 630"/>
              <a:gd name="T61" fmla="*/ 2147483647 h 489"/>
              <a:gd name="T62" fmla="*/ 2147483647 w 630"/>
              <a:gd name="T63" fmla="*/ 2147483647 h 489"/>
              <a:gd name="T64" fmla="*/ 2147483647 w 630"/>
              <a:gd name="T65" fmla="*/ 2147483647 h 489"/>
              <a:gd name="T66" fmla="*/ 2147483647 w 630"/>
              <a:gd name="T67" fmla="*/ 2147483647 h 489"/>
              <a:gd name="T68" fmla="*/ 2147483647 w 630"/>
              <a:gd name="T69" fmla="*/ 2147483647 h 489"/>
              <a:gd name="T70" fmla="*/ 2147483647 w 630"/>
              <a:gd name="T71" fmla="*/ 2147483647 h 489"/>
              <a:gd name="T72" fmla="*/ 2147483647 w 630"/>
              <a:gd name="T73" fmla="*/ 2147483647 h 489"/>
              <a:gd name="T74" fmla="*/ 2147483647 w 630"/>
              <a:gd name="T75" fmla="*/ 2147483647 h 489"/>
              <a:gd name="T76" fmla="*/ 2147483647 w 630"/>
              <a:gd name="T77" fmla="*/ 2147483647 h 489"/>
              <a:gd name="T78" fmla="*/ 2147483647 w 630"/>
              <a:gd name="T79" fmla="*/ 2147483647 h 489"/>
              <a:gd name="T80" fmla="*/ 2147483647 w 630"/>
              <a:gd name="T81" fmla="*/ 2147483647 h 489"/>
              <a:gd name="T82" fmla="*/ 2147483647 w 630"/>
              <a:gd name="T83" fmla="*/ 2147483647 h 489"/>
              <a:gd name="T84" fmla="*/ 2147483647 w 630"/>
              <a:gd name="T85" fmla="*/ 2147483647 h 489"/>
              <a:gd name="T86" fmla="*/ 2147483647 w 630"/>
              <a:gd name="T87" fmla="*/ 2147483647 h 489"/>
              <a:gd name="T88" fmla="*/ 2147483647 w 630"/>
              <a:gd name="T89" fmla="*/ 2147483647 h 489"/>
              <a:gd name="T90" fmla="*/ 2147483647 w 630"/>
              <a:gd name="T91" fmla="*/ 2147483647 h 489"/>
              <a:gd name="T92" fmla="*/ 2147483647 w 630"/>
              <a:gd name="T93" fmla="*/ 2147483647 h 489"/>
              <a:gd name="T94" fmla="*/ 2147483647 w 630"/>
              <a:gd name="T95" fmla="*/ 2147483647 h 489"/>
              <a:gd name="T96" fmla="*/ 2147483647 w 630"/>
              <a:gd name="T97" fmla="*/ 2147483647 h 489"/>
              <a:gd name="T98" fmla="*/ 2147483647 w 630"/>
              <a:gd name="T99" fmla="*/ 2147483647 h 489"/>
              <a:gd name="T100" fmla="*/ 2147483647 w 630"/>
              <a:gd name="T101" fmla="*/ 2147483647 h 489"/>
              <a:gd name="T102" fmla="*/ 2147483647 w 630"/>
              <a:gd name="T103" fmla="*/ 2147483647 h 489"/>
              <a:gd name="T104" fmla="*/ 2147483647 w 630"/>
              <a:gd name="T105" fmla="*/ 2147483647 h 489"/>
              <a:gd name="T106" fmla="*/ 2147483647 w 630"/>
              <a:gd name="T107" fmla="*/ 2147483647 h 4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30"/>
              <a:gd name="T163" fmla="*/ 0 h 489"/>
              <a:gd name="T164" fmla="*/ 630 w 630"/>
              <a:gd name="T165" fmla="*/ 489 h 4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30" h="489">
                <a:moveTo>
                  <a:pt x="628" y="22"/>
                </a:moveTo>
                <a:lnTo>
                  <a:pt x="618" y="38"/>
                </a:lnTo>
                <a:lnTo>
                  <a:pt x="606" y="52"/>
                </a:lnTo>
                <a:lnTo>
                  <a:pt x="592" y="67"/>
                </a:lnTo>
                <a:lnTo>
                  <a:pt x="580" y="81"/>
                </a:lnTo>
                <a:lnTo>
                  <a:pt x="575" y="88"/>
                </a:lnTo>
                <a:lnTo>
                  <a:pt x="570" y="95"/>
                </a:lnTo>
                <a:lnTo>
                  <a:pt x="568" y="104"/>
                </a:lnTo>
                <a:lnTo>
                  <a:pt x="566" y="113"/>
                </a:lnTo>
                <a:lnTo>
                  <a:pt x="568" y="121"/>
                </a:lnTo>
                <a:lnTo>
                  <a:pt x="570" y="130"/>
                </a:lnTo>
                <a:lnTo>
                  <a:pt x="575" y="140"/>
                </a:lnTo>
                <a:lnTo>
                  <a:pt x="583" y="151"/>
                </a:lnTo>
                <a:lnTo>
                  <a:pt x="583" y="153"/>
                </a:lnTo>
                <a:lnTo>
                  <a:pt x="585" y="153"/>
                </a:lnTo>
                <a:lnTo>
                  <a:pt x="587" y="153"/>
                </a:lnTo>
                <a:lnTo>
                  <a:pt x="587" y="154"/>
                </a:lnTo>
                <a:lnTo>
                  <a:pt x="589" y="154"/>
                </a:lnTo>
                <a:lnTo>
                  <a:pt x="590" y="154"/>
                </a:lnTo>
                <a:lnTo>
                  <a:pt x="590" y="156"/>
                </a:lnTo>
                <a:lnTo>
                  <a:pt x="592" y="156"/>
                </a:lnTo>
                <a:lnTo>
                  <a:pt x="592" y="158"/>
                </a:lnTo>
                <a:lnTo>
                  <a:pt x="592" y="159"/>
                </a:lnTo>
                <a:lnTo>
                  <a:pt x="592" y="161"/>
                </a:lnTo>
                <a:lnTo>
                  <a:pt x="592" y="163"/>
                </a:lnTo>
                <a:lnTo>
                  <a:pt x="592" y="165"/>
                </a:lnTo>
                <a:lnTo>
                  <a:pt x="592" y="166"/>
                </a:lnTo>
                <a:lnTo>
                  <a:pt x="577" y="173"/>
                </a:lnTo>
                <a:lnTo>
                  <a:pt x="564" y="180"/>
                </a:lnTo>
                <a:lnTo>
                  <a:pt x="554" y="187"/>
                </a:lnTo>
                <a:lnTo>
                  <a:pt x="547" y="196"/>
                </a:lnTo>
                <a:lnTo>
                  <a:pt x="544" y="201"/>
                </a:lnTo>
                <a:lnTo>
                  <a:pt x="544" y="206"/>
                </a:lnTo>
                <a:lnTo>
                  <a:pt x="544" y="212"/>
                </a:lnTo>
                <a:lnTo>
                  <a:pt x="544" y="218"/>
                </a:lnTo>
                <a:lnTo>
                  <a:pt x="549" y="232"/>
                </a:lnTo>
                <a:lnTo>
                  <a:pt x="558" y="248"/>
                </a:lnTo>
                <a:lnTo>
                  <a:pt x="542" y="253"/>
                </a:lnTo>
                <a:lnTo>
                  <a:pt x="528" y="257"/>
                </a:lnTo>
                <a:lnTo>
                  <a:pt x="516" y="260"/>
                </a:lnTo>
                <a:lnTo>
                  <a:pt x="503" y="262"/>
                </a:lnTo>
                <a:lnTo>
                  <a:pt x="491" y="264"/>
                </a:lnTo>
                <a:lnTo>
                  <a:pt x="477" y="264"/>
                </a:lnTo>
                <a:lnTo>
                  <a:pt x="461" y="264"/>
                </a:lnTo>
                <a:lnTo>
                  <a:pt x="444" y="264"/>
                </a:lnTo>
                <a:lnTo>
                  <a:pt x="429" y="262"/>
                </a:lnTo>
                <a:lnTo>
                  <a:pt x="413" y="260"/>
                </a:lnTo>
                <a:lnTo>
                  <a:pt x="400" y="257"/>
                </a:lnTo>
                <a:lnTo>
                  <a:pt x="386" y="255"/>
                </a:lnTo>
                <a:lnTo>
                  <a:pt x="370" y="255"/>
                </a:lnTo>
                <a:lnTo>
                  <a:pt x="358" y="258"/>
                </a:lnTo>
                <a:lnTo>
                  <a:pt x="345" y="262"/>
                </a:lnTo>
                <a:lnTo>
                  <a:pt x="333" y="271"/>
                </a:lnTo>
                <a:lnTo>
                  <a:pt x="321" y="286"/>
                </a:lnTo>
                <a:lnTo>
                  <a:pt x="312" y="298"/>
                </a:lnTo>
                <a:lnTo>
                  <a:pt x="305" y="304"/>
                </a:lnTo>
                <a:lnTo>
                  <a:pt x="297" y="307"/>
                </a:lnTo>
                <a:lnTo>
                  <a:pt x="288" y="305"/>
                </a:lnTo>
                <a:lnTo>
                  <a:pt x="278" y="300"/>
                </a:lnTo>
                <a:lnTo>
                  <a:pt x="264" y="293"/>
                </a:lnTo>
                <a:lnTo>
                  <a:pt x="247" y="283"/>
                </a:lnTo>
                <a:lnTo>
                  <a:pt x="235" y="286"/>
                </a:lnTo>
                <a:lnTo>
                  <a:pt x="225" y="290"/>
                </a:lnTo>
                <a:lnTo>
                  <a:pt x="216" y="295"/>
                </a:lnTo>
                <a:lnTo>
                  <a:pt x="207" y="300"/>
                </a:lnTo>
                <a:lnTo>
                  <a:pt x="200" y="307"/>
                </a:lnTo>
                <a:lnTo>
                  <a:pt x="192" y="314"/>
                </a:lnTo>
                <a:lnTo>
                  <a:pt x="182" y="321"/>
                </a:lnTo>
                <a:lnTo>
                  <a:pt x="171" y="328"/>
                </a:lnTo>
                <a:lnTo>
                  <a:pt x="147" y="331"/>
                </a:lnTo>
                <a:lnTo>
                  <a:pt x="128" y="337"/>
                </a:lnTo>
                <a:lnTo>
                  <a:pt x="116" y="340"/>
                </a:lnTo>
                <a:lnTo>
                  <a:pt x="108" y="347"/>
                </a:lnTo>
                <a:lnTo>
                  <a:pt x="103" y="356"/>
                </a:lnTo>
                <a:lnTo>
                  <a:pt x="101" y="368"/>
                </a:lnTo>
                <a:lnTo>
                  <a:pt x="99" y="385"/>
                </a:lnTo>
                <a:lnTo>
                  <a:pt x="97" y="409"/>
                </a:lnTo>
                <a:lnTo>
                  <a:pt x="97" y="411"/>
                </a:lnTo>
                <a:lnTo>
                  <a:pt x="96" y="413"/>
                </a:lnTo>
                <a:lnTo>
                  <a:pt x="96" y="415"/>
                </a:lnTo>
                <a:lnTo>
                  <a:pt x="96" y="416"/>
                </a:lnTo>
                <a:lnTo>
                  <a:pt x="94" y="418"/>
                </a:lnTo>
                <a:lnTo>
                  <a:pt x="92" y="420"/>
                </a:lnTo>
                <a:lnTo>
                  <a:pt x="84" y="429"/>
                </a:lnTo>
                <a:lnTo>
                  <a:pt x="77" y="435"/>
                </a:lnTo>
                <a:lnTo>
                  <a:pt x="72" y="442"/>
                </a:lnTo>
                <a:lnTo>
                  <a:pt x="68" y="451"/>
                </a:lnTo>
                <a:lnTo>
                  <a:pt x="65" y="458"/>
                </a:lnTo>
                <a:lnTo>
                  <a:pt x="63" y="467"/>
                </a:lnTo>
                <a:lnTo>
                  <a:pt x="61" y="477"/>
                </a:lnTo>
                <a:lnTo>
                  <a:pt x="60" y="489"/>
                </a:lnTo>
                <a:lnTo>
                  <a:pt x="48" y="486"/>
                </a:lnTo>
                <a:lnTo>
                  <a:pt x="41" y="482"/>
                </a:lnTo>
                <a:lnTo>
                  <a:pt x="36" y="477"/>
                </a:lnTo>
                <a:lnTo>
                  <a:pt x="36" y="472"/>
                </a:lnTo>
                <a:lnTo>
                  <a:pt x="37" y="465"/>
                </a:lnTo>
                <a:lnTo>
                  <a:pt x="43" y="456"/>
                </a:lnTo>
                <a:lnTo>
                  <a:pt x="48" y="448"/>
                </a:lnTo>
                <a:lnTo>
                  <a:pt x="55" y="439"/>
                </a:lnTo>
                <a:lnTo>
                  <a:pt x="53" y="427"/>
                </a:lnTo>
                <a:lnTo>
                  <a:pt x="51" y="416"/>
                </a:lnTo>
                <a:lnTo>
                  <a:pt x="48" y="409"/>
                </a:lnTo>
                <a:lnTo>
                  <a:pt x="43" y="402"/>
                </a:lnTo>
                <a:lnTo>
                  <a:pt x="34" y="399"/>
                </a:lnTo>
                <a:lnTo>
                  <a:pt x="25" y="396"/>
                </a:lnTo>
                <a:lnTo>
                  <a:pt x="13" y="394"/>
                </a:lnTo>
                <a:lnTo>
                  <a:pt x="0" y="396"/>
                </a:lnTo>
                <a:lnTo>
                  <a:pt x="0" y="389"/>
                </a:lnTo>
                <a:lnTo>
                  <a:pt x="1" y="383"/>
                </a:lnTo>
                <a:lnTo>
                  <a:pt x="1" y="378"/>
                </a:lnTo>
                <a:lnTo>
                  <a:pt x="1" y="371"/>
                </a:lnTo>
                <a:lnTo>
                  <a:pt x="1" y="363"/>
                </a:lnTo>
                <a:lnTo>
                  <a:pt x="1" y="350"/>
                </a:lnTo>
                <a:lnTo>
                  <a:pt x="1" y="333"/>
                </a:lnTo>
                <a:lnTo>
                  <a:pt x="1" y="310"/>
                </a:lnTo>
                <a:lnTo>
                  <a:pt x="6" y="293"/>
                </a:lnTo>
                <a:lnTo>
                  <a:pt x="10" y="279"/>
                </a:lnTo>
                <a:lnTo>
                  <a:pt x="13" y="264"/>
                </a:lnTo>
                <a:lnTo>
                  <a:pt x="15" y="251"/>
                </a:lnTo>
                <a:lnTo>
                  <a:pt x="17" y="238"/>
                </a:lnTo>
                <a:lnTo>
                  <a:pt x="17" y="224"/>
                </a:lnTo>
                <a:lnTo>
                  <a:pt x="15" y="210"/>
                </a:lnTo>
                <a:lnTo>
                  <a:pt x="10" y="192"/>
                </a:lnTo>
                <a:lnTo>
                  <a:pt x="24" y="192"/>
                </a:lnTo>
                <a:lnTo>
                  <a:pt x="34" y="191"/>
                </a:lnTo>
                <a:lnTo>
                  <a:pt x="44" y="187"/>
                </a:lnTo>
                <a:lnTo>
                  <a:pt x="53" y="182"/>
                </a:lnTo>
                <a:lnTo>
                  <a:pt x="61" y="179"/>
                </a:lnTo>
                <a:lnTo>
                  <a:pt x="70" y="172"/>
                </a:lnTo>
                <a:lnTo>
                  <a:pt x="80" y="166"/>
                </a:lnTo>
                <a:lnTo>
                  <a:pt x="91" y="161"/>
                </a:lnTo>
                <a:lnTo>
                  <a:pt x="104" y="161"/>
                </a:lnTo>
                <a:lnTo>
                  <a:pt x="115" y="161"/>
                </a:lnTo>
                <a:lnTo>
                  <a:pt x="123" y="163"/>
                </a:lnTo>
                <a:lnTo>
                  <a:pt x="128" y="165"/>
                </a:lnTo>
                <a:lnTo>
                  <a:pt x="134" y="168"/>
                </a:lnTo>
                <a:lnTo>
                  <a:pt x="139" y="175"/>
                </a:lnTo>
                <a:lnTo>
                  <a:pt x="146" y="182"/>
                </a:lnTo>
                <a:lnTo>
                  <a:pt x="152" y="192"/>
                </a:lnTo>
                <a:lnTo>
                  <a:pt x="163" y="191"/>
                </a:lnTo>
                <a:lnTo>
                  <a:pt x="173" y="184"/>
                </a:lnTo>
                <a:lnTo>
                  <a:pt x="183" y="175"/>
                </a:lnTo>
                <a:lnTo>
                  <a:pt x="195" y="165"/>
                </a:lnTo>
                <a:lnTo>
                  <a:pt x="206" y="156"/>
                </a:lnTo>
                <a:lnTo>
                  <a:pt x="216" y="149"/>
                </a:lnTo>
                <a:lnTo>
                  <a:pt x="221" y="147"/>
                </a:lnTo>
                <a:lnTo>
                  <a:pt x="226" y="146"/>
                </a:lnTo>
                <a:lnTo>
                  <a:pt x="230" y="146"/>
                </a:lnTo>
                <a:lnTo>
                  <a:pt x="235" y="147"/>
                </a:lnTo>
                <a:lnTo>
                  <a:pt x="235" y="151"/>
                </a:lnTo>
                <a:lnTo>
                  <a:pt x="235" y="156"/>
                </a:lnTo>
                <a:lnTo>
                  <a:pt x="237" y="161"/>
                </a:lnTo>
                <a:lnTo>
                  <a:pt x="238" y="166"/>
                </a:lnTo>
                <a:lnTo>
                  <a:pt x="240" y="172"/>
                </a:lnTo>
                <a:lnTo>
                  <a:pt x="242" y="175"/>
                </a:lnTo>
                <a:lnTo>
                  <a:pt x="243" y="179"/>
                </a:lnTo>
                <a:lnTo>
                  <a:pt x="247" y="182"/>
                </a:lnTo>
                <a:lnTo>
                  <a:pt x="267" y="184"/>
                </a:lnTo>
                <a:lnTo>
                  <a:pt x="281" y="186"/>
                </a:lnTo>
                <a:lnTo>
                  <a:pt x="290" y="184"/>
                </a:lnTo>
                <a:lnTo>
                  <a:pt x="295" y="180"/>
                </a:lnTo>
                <a:lnTo>
                  <a:pt x="297" y="173"/>
                </a:lnTo>
                <a:lnTo>
                  <a:pt x="298" y="165"/>
                </a:lnTo>
                <a:lnTo>
                  <a:pt x="297" y="154"/>
                </a:lnTo>
                <a:lnTo>
                  <a:pt x="297" y="140"/>
                </a:lnTo>
                <a:lnTo>
                  <a:pt x="305" y="135"/>
                </a:lnTo>
                <a:lnTo>
                  <a:pt x="314" y="130"/>
                </a:lnTo>
                <a:lnTo>
                  <a:pt x="321" y="125"/>
                </a:lnTo>
                <a:lnTo>
                  <a:pt x="326" y="120"/>
                </a:lnTo>
                <a:lnTo>
                  <a:pt x="331" y="113"/>
                </a:lnTo>
                <a:lnTo>
                  <a:pt x="334" y="104"/>
                </a:lnTo>
                <a:lnTo>
                  <a:pt x="334" y="94"/>
                </a:lnTo>
                <a:lnTo>
                  <a:pt x="334" y="80"/>
                </a:lnTo>
                <a:lnTo>
                  <a:pt x="333" y="76"/>
                </a:lnTo>
                <a:lnTo>
                  <a:pt x="331" y="71"/>
                </a:lnTo>
                <a:lnTo>
                  <a:pt x="329" y="67"/>
                </a:lnTo>
                <a:lnTo>
                  <a:pt x="326" y="64"/>
                </a:lnTo>
                <a:lnTo>
                  <a:pt x="324" y="61"/>
                </a:lnTo>
                <a:lnTo>
                  <a:pt x="321" y="55"/>
                </a:lnTo>
                <a:lnTo>
                  <a:pt x="316" y="50"/>
                </a:lnTo>
                <a:lnTo>
                  <a:pt x="310" y="41"/>
                </a:lnTo>
                <a:lnTo>
                  <a:pt x="310" y="38"/>
                </a:lnTo>
                <a:lnTo>
                  <a:pt x="310" y="34"/>
                </a:lnTo>
                <a:lnTo>
                  <a:pt x="310" y="31"/>
                </a:lnTo>
                <a:lnTo>
                  <a:pt x="310" y="28"/>
                </a:lnTo>
                <a:lnTo>
                  <a:pt x="310" y="24"/>
                </a:lnTo>
                <a:lnTo>
                  <a:pt x="310" y="21"/>
                </a:lnTo>
                <a:lnTo>
                  <a:pt x="310" y="17"/>
                </a:lnTo>
                <a:lnTo>
                  <a:pt x="309" y="14"/>
                </a:lnTo>
                <a:lnTo>
                  <a:pt x="321" y="14"/>
                </a:lnTo>
                <a:lnTo>
                  <a:pt x="333" y="14"/>
                </a:lnTo>
                <a:lnTo>
                  <a:pt x="345" y="14"/>
                </a:lnTo>
                <a:lnTo>
                  <a:pt x="358" y="15"/>
                </a:lnTo>
                <a:lnTo>
                  <a:pt x="370" y="15"/>
                </a:lnTo>
                <a:lnTo>
                  <a:pt x="382" y="17"/>
                </a:lnTo>
                <a:lnTo>
                  <a:pt x="394" y="17"/>
                </a:lnTo>
                <a:lnTo>
                  <a:pt x="407" y="17"/>
                </a:lnTo>
                <a:lnTo>
                  <a:pt x="427" y="24"/>
                </a:lnTo>
                <a:lnTo>
                  <a:pt x="439" y="28"/>
                </a:lnTo>
                <a:lnTo>
                  <a:pt x="449" y="28"/>
                </a:lnTo>
                <a:lnTo>
                  <a:pt x="455" y="24"/>
                </a:lnTo>
                <a:lnTo>
                  <a:pt x="460" y="19"/>
                </a:lnTo>
                <a:lnTo>
                  <a:pt x="467" y="14"/>
                </a:lnTo>
                <a:lnTo>
                  <a:pt x="475" y="7"/>
                </a:lnTo>
                <a:lnTo>
                  <a:pt x="487" y="0"/>
                </a:lnTo>
                <a:lnTo>
                  <a:pt x="499" y="0"/>
                </a:lnTo>
                <a:lnTo>
                  <a:pt x="518" y="2"/>
                </a:lnTo>
                <a:lnTo>
                  <a:pt x="544" y="3"/>
                </a:lnTo>
                <a:lnTo>
                  <a:pt x="570" y="5"/>
                </a:lnTo>
                <a:lnTo>
                  <a:pt x="594" y="8"/>
                </a:lnTo>
                <a:lnTo>
                  <a:pt x="614" y="12"/>
                </a:lnTo>
                <a:lnTo>
                  <a:pt x="621" y="14"/>
                </a:lnTo>
                <a:lnTo>
                  <a:pt x="626" y="17"/>
                </a:lnTo>
                <a:lnTo>
                  <a:pt x="630" y="19"/>
                </a:lnTo>
                <a:lnTo>
                  <a:pt x="628" y="22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7" name="Freeform 1042"/>
          <p:cNvSpPr>
            <a:spLocks noChangeArrowheads="1"/>
          </p:cNvSpPr>
          <p:nvPr/>
        </p:nvSpPr>
        <p:spPr bwMode="auto">
          <a:xfrm>
            <a:off x="1217613" y="3454400"/>
            <a:ext cx="825500" cy="990600"/>
          </a:xfrm>
          <a:custGeom>
            <a:avLst/>
            <a:gdLst>
              <a:gd name="T0" fmla="*/ 2147483647 w 520"/>
              <a:gd name="T1" fmla="*/ 2147483647 h 624"/>
              <a:gd name="T2" fmla="*/ 2147483647 w 520"/>
              <a:gd name="T3" fmla="*/ 2147483647 h 624"/>
              <a:gd name="T4" fmla="*/ 2147483647 w 520"/>
              <a:gd name="T5" fmla="*/ 2147483647 h 624"/>
              <a:gd name="T6" fmla="*/ 2147483647 w 520"/>
              <a:gd name="T7" fmla="*/ 2147483647 h 624"/>
              <a:gd name="T8" fmla="*/ 2147483647 w 520"/>
              <a:gd name="T9" fmla="*/ 2147483647 h 624"/>
              <a:gd name="T10" fmla="*/ 2147483647 w 520"/>
              <a:gd name="T11" fmla="*/ 2147483647 h 624"/>
              <a:gd name="T12" fmla="*/ 2147483647 w 520"/>
              <a:gd name="T13" fmla="*/ 2147483647 h 624"/>
              <a:gd name="T14" fmla="*/ 2147483647 w 520"/>
              <a:gd name="T15" fmla="*/ 2147483647 h 624"/>
              <a:gd name="T16" fmla="*/ 2147483647 w 520"/>
              <a:gd name="T17" fmla="*/ 2147483647 h 624"/>
              <a:gd name="T18" fmla="*/ 2147483647 w 520"/>
              <a:gd name="T19" fmla="*/ 2147483647 h 624"/>
              <a:gd name="T20" fmla="*/ 2147483647 w 520"/>
              <a:gd name="T21" fmla="*/ 2147483647 h 624"/>
              <a:gd name="T22" fmla="*/ 2147483647 w 520"/>
              <a:gd name="T23" fmla="*/ 2147483647 h 624"/>
              <a:gd name="T24" fmla="*/ 2147483647 w 520"/>
              <a:gd name="T25" fmla="*/ 2147483647 h 624"/>
              <a:gd name="T26" fmla="*/ 2147483647 w 520"/>
              <a:gd name="T27" fmla="*/ 2147483647 h 624"/>
              <a:gd name="T28" fmla="*/ 2147483647 w 520"/>
              <a:gd name="T29" fmla="*/ 2147483647 h 624"/>
              <a:gd name="T30" fmla="*/ 2147483647 w 520"/>
              <a:gd name="T31" fmla="*/ 2147483647 h 624"/>
              <a:gd name="T32" fmla="*/ 2147483647 w 520"/>
              <a:gd name="T33" fmla="*/ 2147483647 h 624"/>
              <a:gd name="T34" fmla="*/ 2147483647 w 520"/>
              <a:gd name="T35" fmla="*/ 2147483647 h 624"/>
              <a:gd name="T36" fmla="*/ 2147483647 w 520"/>
              <a:gd name="T37" fmla="*/ 2147483647 h 624"/>
              <a:gd name="T38" fmla="*/ 2147483647 w 520"/>
              <a:gd name="T39" fmla="*/ 2147483647 h 624"/>
              <a:gd name="T40" fmla="*/ 2147483647 w 520"/>
              <a:gd name="T41" fmla="*/ 2147483647 h 624"/>
              <a:gd name="T42" fmla="*/ 2147483647 w 520"/>
              <a:gd name="T43" fmla="*/ 2147483647 h 624"/>
              <a:gd name="T44" fmla="*/ 2147483647 w 520"/>
              <a:gd name="T45" fmla="*/ 2147483647 h 624"/>
              <a:gd name="T46" fmla="*/ 2147483647 w 520"/>
              <a:gd name="T47" fmla="*/ 2147483647 h 624"/>
              <a:gd name="T48" fmla="*/ 2147483647 w 520"/>
              <a:gd name="T49" fmla="*/ 2147483647 h 624"/>
              <a:gd name="T50" fmla="*/ 2147483647 w 520"/>
              <a:gd name="T51" fmla="*/ 2147483647 h 624"/>
              <a:gd name="T52" fmla="*/ 2147483647 w 520"/>
              <a:gd name="T53" fmla="*/ 2147483647 h 624"/>
              <a:gd name="T54" fmla="*/ 2147483647 w 520"/>
              <a:gd name="T55" fmla="*/ 2147483647 h 624"/>
              <a:gd name="T56" fmla="*/ 2147483647 w 520"/>
              <a:gd name="T57" fmla="*/ 2147483647 h 624"/>
              <a:gd name="T58" fmla="*/ 2147483647 w 520"/>
              <a:gd name="T59" fmla="*/ 2147483647 h 624"/>
              <a:gd name="T60" fmla="*/ 2147483647 w 520"/>
              <a:gd name="T61" fmla="*/ 2147483647 h 624"/>
              <a:gd name="T62" fmla="*/ 2147483647 w 520"/>
              <a:gd name="T63" fmla="*/ 2147483647 h 624"/>
              <a:gd name="T64" fmla="*/ 2147483647 w 520"/>
              <a:gd name="T65" fmla="*/ 2147483647 h 624"/>
              <a:gd name="T66" fmla="*/ 2147483647 w 520"/>
              <a:gd name="T67" fmla="*/ 2147483647 h 624"/>
              <a:gd name="T68" fmla="*/ 2147483647 w 520"/>
              <a:gd name="T69" fmla="*/ 2147483647 h 624"/>
              <a:gd name="T70" fmla="*/ 2147483647 w 520"/>
              <a:gd name="T71" fmla="*/ 2147483647 h 624"/>
              <a:gd name="T72" fmla="*/ 2147483647 w 520"/>
              <a:gd name="T73" fmla="*/ 2147483647 h 624"/>
              <a:gd name="T74" fmla="*/ 2147483647 w 520"/>
              <a:gd name="T75" fmla="*/ 2147483647 h 624"/>
              <a:gd name="T76" fmla="*/ 2147483647 w 520"/>
              <a:gd name="T77" fmla="*/ 2147483647 h 624"/>
              <a:gd name="T78" fmla="*/ 2147483647 w 520"/>
              <a:gd name="T79" fmla="*/ 2147483647 h 624"/>
              <a:gd name="T80" fmla="*/ 2147483647 w 520"/>
              <a:gd name="T81" fmla="*/ 2147483647 h 624"/>
              <a:gd name="T82" fmla="*/ 2147483647 w 520"/>
              <a:gd name="T83" fmla="*/ 2147483647 h 624"/>
              <a:gd name="T84" fmla="*/ 2147483647 w 520"/>
              <a:gd name="T85" fmla="*/ 2147483647 h 624"/>
              <a:gd name="T86" fmla="*/ 2147483647 w 520"/>
              <a:gd name="T87" fmla="*/ 2147483647 h 624"/>
              <a:gd name="T88" fmla="*/ 2147483647 w 520"/>
              <a:gd name="T89" fmla="*/ 2147483647 h 624"/>
              <a:gd name="T90" fmla="*/ 2147483647 w 520"/>
              <a:gd name="T91" fmla="*/ 2147483647 h 624"/>
              <a:gd name="T92" fmla="*/ 2147483647 w 520"/>
              <a:gd name="T93" fmla="*/ 2147483647 h 624"/>
              <a:gd name="T94" fmla="*/ 2147483647 w 520"/>
              <a:gd name="T95" fmla="*/ 2147483647 h 624"/>
              <a:gd name="T96" fmla="*/ 2147483647 w 520"/>
              <a:gd name="T97" fmla="*/ 2147483647 h 624"/>
              <a:gd name="T98" fmla="*/ 2147483647 w 520"/>
              <a:gd name="T99" fmla="*/ 2147483647 h 624"/>
              <a:gd name="T100" fmla="*/ 2147483647 w 520"/>
              <a:gd name="T101" fmla="*/ 2147483647 h 624"/>
              <a:gd name="T102" fmla="*/ 2147483647 w 520"/>
              <a:gd name="T103" fmla="*/ 2147483647 h 624"/>
              <a:gd name="T104" fmla="*/ 2147483647 w 520"/>
              <a:gd name="T105" fmla="*/ 2147483647 h 624"/>
              <a:gd name="T106" fmla="*/ 2147483647 w 520"/>
              <a:gd name="T107" fmla="*/ 2147483647 h 624"/>
              <a:gd name="T108" fmla="*/ 2147483647 w 520"/>
              <a:gd name="T109" fmla="*/ 2147483647 h 624"/>
              <a:gd name="T110" fmla="*/ 2147483647 w 520"/>
              <a:gd name="T111" fmla="*/ 0 h 624"/>
              <a:gd name="T112" fmla="*/ 2147483647 w 520"/>
              <a:gd name="T113" fmla="*/ 2147483647 h 624"/>
              <a:gd name="T114" fmla="*/ 2147483647 w 520"/>
              <a:gd name="T115" fmla="*/ 2147483647 h 624"/>
              <a:gd name="T116" fmla="*/ 2147483647 w 520"/>
              <a:gd name="T117" fmla="*/ 2147483647 h 624"/>
              <a:gd name="T118" fmla="*/ 2147483647 w 520"/>
              <a:gd name="T119" fmla="*/ 2147483647 h 624"/>
              <a:gd name="T120" fmla="*/ 2147483647 w 520"/>
              <a:gd name="T121" fmla="*/ 2147483647 h 624"/>
              <a:gd name="T122" fmla="*/ 2147483647 w 520"/>
              <a:gd name="T123" fmla="*/ 2147483647 h 624"/>
              <a:gd name="T124" fmla="*/ 2147483647 w 520"/>
              <a:gd name="T125" fmla="*/ 2147483647 h 6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20"/>
              <a:gd name="T190" fmla="*/ 0 h 624"/>
              <a:gd name="T191" fmla="*/ 520 w 520"/>
              <a:gd name="T192" fmla="*/ 624 h 6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20" h="624">
                <a:moveTo>
                  <a:pt x="520" y="65"/>
                </a:moveTo>
                <a:lnTo>
                  <a:pt x="519" y="72"/>
                </a:lnTo>
                <a:lnTo>
                  <a:pt x="517" y="79"/>
                </a:lnTo>
                <a:lnTo>
                  <a:pt x="515" y="86"/>
                </a:lnTo>
                <a:lnTo>
                  <a:pt x="512" y="92"/>
                </a:lnTo>
                <a:lnTo>
                  <a:pt x="510" y="98"/>
                </a:lnTo>
                <a:lnTo>
                  <a:pt x="508" y="105"/>
                </a:lnTo>
                <a:lnTo>
                  <a:pt x="507" y="113"/>
                </a:lnTo>
                <a:lnTo>
                  <a:pt x="503" y="120"/>
                </a:lnTo>
                <a:lnTo>
                  <a:pt x="507" y="146"/>
                </a:lnTo>
                <a:lnTo>
                  <a:pt x="508" y="171"/>
                </a:lnTo>
                <a:lnTo>
                  <a:pt x="507" y="195"/>
                </a:lnTo>
                <a:lnTo>
                  <a:pt x="505" y="216"/>
                </a:lnTo>
                <a:lnTo>
                  <a:pt x="502" y="237"/>
                </a:lnTo>
                <a:lnTo>
                  <a:pt x="496" y="259"/>
                </a:lnTo>
                <a:lnTo>
                  <a:pt x="488" y="283"/>
                </a:lnTo>
                <a:lnTo>
                  <a:pt x="479" y="309"/>
                </a:lnTo>
                <a:lnTo>
                  <a:pt x="479" y="322"/>
                </a:lnTo>
                <a:lnTo>
                  <a:pt x="483" y="334"/>
                </a:lnTo>
                <a:lnTo>
                  <a:pt x="486" y="344"/>
                </a:lnTo>
                <a:lnTo>
                  <a:pt x="490" y="356"/>
                </a:lnTo>
                <a:lnTo>
                  <a:pt x="493" y="367"/>
                </a:lnTo>
                <a:lnTo>
                  <a:pt x="496" y="379"/>
                </a:lnTo>
                <a:lnTo>
                  <a:pt x="500" y="389"/>
                </a:lnTo>
                <a:lnTo>
                  <a:pt x="503" y="401"/>
                </a:lnTo>
                <a:lnTo>
                  <a:pt x="495" y="421"/>
                </a:lnTo>
                <a:lnTo>
                  <a:pt x="488" y="436"/>
                </a:lnTo>
                <a:lnTo>
                  <a:pt x="484" y="450"/>
                </a:lnTo>
                <a:lnTo>
                  <a:pt x="484" y="462"/>
                </a:lnTo>
                <a:lnTo>
                  <a:pt x="486" y="474"/>
                </a:lnTo>
                <a:lnTo>
                  <a:pt x="491" y="488"/>
                </a:lnTo>
                <a:lnTo>
                  <a:pt x="502" y="500"/>
                </a:lnTo>
                <a:lnTo>
                  <a:pt x="515" y="516"/>
                </a:lnTo>
                <a:lnTo>
                  <a:pt x="514" y="520"/>
                </a:lnTo>
                <a:lnTo>
                  <a:pt x="510" y="525"/>
                </a:lnTo>
                <a:lnTo>
                  <a:pt x="507" y="530"/>
                </a:lnTo>
                <a:lnTo>
                  <a:pt x="502" y="537"/>
                </a:lnTo>
                <a:lnTo>
                  <a:pt x="496" y="542"/>
                </a:lnTo>
                <a:lnTo>
                  <a:pt x="493" y="549"/>
                </a:lnTo>
                <a:lnTo>
                  <a:pt x="488" y="554"/>
                </a:lnTo>
                <a:lnTo>
                  <a:pt x="486" y="558"/>
                </a:lnTo>
                <a:lnTo>
                  <a:pt x="484" y="563"/>
                </a:lnTo>
                <a:lnTo>
                  <a:pt x="483" y="572"/>
                </a:lnTo>
                <a:lnTo>
                  <a:pt x="481" y="582"/>
                </a:lnTo>
                <a:lnTo>
                  <a:pt x="478" y="592"/>
                </a:lnTo>
                <a:lnTo>
                  <a:pt x="476" y="605"/>
                </a:lnTo>
                <a:lnTo>
                  <a:pt x="472" y="613"/>
                </a:lnTo>
                <a:lnTo>
                  <a:pt x="469" y="620"/>
                </a:lnTo>
                <a:lnTo>
                  <a:pt x="466" y="624"/>
                </a:lnTo>
                <a:lnTo>
                  <a:pt x="460" y="617"/>
                </a:lnTo>
                <a:lnTo>
                  <a:pt x="457" y="610"/>
                </a:lnTo>
                <a:lnTo>
                  <a:pt x="455" y="603"/>
                </a:lnTo>
                <a:lnTo>
                  <a:pt x="453" y="596"/>
                </a:lnTo>
                <a:lnTo>
                  <a:pt x="452" y="589"/>
                </a:lnTo>
                <a:lnTo>
                  <a:pt x="452" y="580"/>
                </a:lnTo>
                <a:lnTo>
                  <a:pt x="452" y="572"/>
                </a:lnTo>
                <a:lnTo>
                  <a:pt x="452" y="563"/>
                </a:lnTo>
                <a:lnTo>
                  <a:pt x="440" y="544"/>
                </a:lnTo>
                <a:lnTo>
                  <a:pt x="428" y="523"/>
                </a:lnTo>
                <a:lnTo>
                  <a:pt x="414" y="504"/>
                </a:lnTo>
                <a:lnTo>
                  <a:pt x="399" y="487"/>
                </a:lnTo>
                <a:lnTo>
                  <a:pt x="366" y="450"/>
                </a:lnTo>
                <a:lnTo>
                  <a:pt x="330" y="415"/>
                </a:lnTo>
                <a:lnTo>
                  <a:pt x="292" y="384"/>
                </a:lnTo>
                <a:lnTo>
                  <a:pt x="253" y="355"/>
                </a:lnTo>
                <a:lnTo>
                  <a:pt x="213" y="327"/>
                </a:lnTo>
                <a:lnTo>
                  <a:pt x="174" y="301"/>
                </a:lnTo>
                <a:lnTo>
                  <a:pt x="151" y="292"/>
                </a:lnTo>
                <a:lnTo>
                  <a:pt x="131" y="283"/>
                </a:lnTo>
                <a:lnTo>
                  <a:pt x="110" y="275"/>
                </a:lnTo>
                <a:lnTo>
                  <a:pt x="91" y="266"/>
                </a:lnTo>
                <a:lnTo>
                  <a:pt x="76" y="254"/>
                </a:lnTo>
                <a:lnTo>
                  <a:pt x="62" y="240"/>
                </a:lnTo>
                <a:lnTo>
                  <a:pt x="55" y="231"/>
                </a:lnTo>
                <a:lnTo>
                  <a:pt x="50" y="221"/>
                </a:lnTo>
                <a:lnTo>
                  <a:pt x="45" y="211"/>
                </a:lnTo>
                <a:lnTo>
                  <a:pt x="41" y="198"/>
                </a:lnTo>
                <a:lnTo>
                  <a:pt x="33" y="190"/>
                </a:lnTo>
                <a:lnTo>
                  <a:pt x="26" y="183"/>
                </a:lnTo>
                <a:lnTo>
                  <a:pt x="21" y="176"/>
                </a:lnTo>
                <a:lnTo>
                  <a:pt x="19" y="169"/>
                </a:lnTo>
                <a:lnTo>
                  <a:pt x="19" y="162"/>
                </a:lnTo>
                <a:lnTo>
                  <a:pt x="19" y="157"/>
                </a:lnTo>
                <a:lnTo>
                  <a:pt x="21" y="152"/>
                </a:lnTo>
                <a:lnTo>
                  <a:pt x="24" y="146"/>
                </a:lnTo>
                <a:lnTo>
                  <a:pt x="31" y="136"/>
                </a:lnTo>
                <a:lnTo>
                  <a:pt x="38" y="124"/>
                </a:lnTo>
                <a:lnTo>
                  <a:pt x="40" y="117"/>
                </a:lnTo>
                <a:lnTo>
                  <a:pt x="41" y="108"/>
                </a:lnTo>
                <a:lnTo>
                  <a:pt x="43" y="101"/>
                </a:lnTo>
                <a:lnTo>
                  <a:pt x="43" y="91"/>
                </a:lnTo>
                <a:lnTo>
                  <a:pt x="38" y="87"/>
                </a:lnTo>
                <a:lnTo>
                  <a:pt x="33" y="86"/>
                </a:lnTo>
                <a:lnTo>
                  <a:pt x="28" y="84"/>
                </a:lnTo>
                <a:lnTo>
                  <a:pt x="23" y="84"/>
                </a:lnTo>
                <a:lnTo>
                  <a:pt x="17" y="86"/>
                </a:lnTo>
                <a:lnTo>
                  <a:pt x="12" y="86"/>
                </a:lnTo>
                <a:lnTo>
                  <a:pt x="7" y="87"/>
                </a:lnTo>
                <a:lnTo>
                  <a:pt x="2" y="89"/>
                </a:lnTo>
                <a:lnTo>
                  <a:pt x="2" y="87"/>
                </a:lnTo>
                <a:lnTo>
                  <a:pt x="2" y="86"/>
                </a:lnTo>
                <a:lnTo>
                  <a:pt x="2" y="84"/>
                </a:lnTo>
                <a:lnTo>
                  <a:pt x="2" y="82"/>
                </a:lnTo>
                <a:lnTo>
                  <a:pt x="2" y="80"/>
                </a:lnTo>
                <a:lnTo>
                  <a:pt x="0" y="79"/>
                </a:lnTo>
                <a:lnTo>
                  <a:pt x="0" y="77"/>
                </a:lnTo>
                <a:lnTo>
                  <a:pt x="17" y="63"/>
                </a:lnTo>
                <a:lnTo>
                  <a:pt x="35" y="53"/>
                </a:lnTo>
                <a:lnTo>
                  <a:pt x="52" y="46"/>
                </a:lnTo>
                <a:lnTo>
                  <a:pt x="71" y="40"/>
                </a:lnTo>
                <a:lnTo>
                  <a:pt x="89" y="37"/>
                </a:lnTo>
                <a:lnTo>
                  <a:pt x="110" y="33"/>
                </a:lnTo>
                <a:lnTo>
                  <a:pt x="131" y="30"/>
                </a:lnTo>
                <a:lnTo>
                  <a:pt x="153" y="27"/>
                </a:lnTo>
                <a:lnTo>
                  <a:pt x="162" y="23"/>
                </a:lnTo>
                <a:lnTo>
                  <a:pt x="168" y="18"/>
                </a:lnTo>
                <a:lnTo>
                  <a:pt x="175" y="13"/>
                </a:lnTo>
                <a:lnTo>
                  <a:pt x="184" y="7"/>
                </a:lnTo>
                <a:lnTo>
                  <a:pt x="191" y="4"/>
                </a:lnTo>
                <a:lnTo>
                  <a:pt x="198" y="2"/>
                </a:lnTo>
                <a:lnTo>
                  <a:pt x="206" y="4"/>
                </a:lnTo>
                <a:lnTo>
                  <a:pt x="217" y="11"/>
                </a:lnTo>
                <a:lnTo>
                  <a:pt x="215" y="25"/>
                </a:lnTo>
                <a:lnTo>
                  <a:pt x="210" y="40"/>
                </a:lnTo>
                <a:lnTo>
                  <a:pt x="203" y="54"/>
                </a:lnTo>
                <a:lnTo>
                  <a:pt x="194" y="66"/>
                </a:lnTo>
                <a:lnTo>
                  <a:pt x="184" y="80"/>
                </a:lnTo>
                <a:lnTo>
                  <a:pt x="175" y="92"/>
                </a:lnTo>
                <a:lnTo>
                  <a:pt x="167" y="105"/>
                </a:lnTo>
                <a:lnTo>
                  <a:pt x="160" y="117"/>
                </a:lnTo>
                <a:lnTo>
                  <a:pt x="160" y="119"/>
                </a:lnTo>
                <a:lnTo>
                  <a:pt x="160" y="120"/>
                </a:lnTo>
                <a:lnTo>
                  <a:pt x="160" y="122"/>
                </a:lnTo>
                <a:lnTo>
                  <a:pt x="160" y="124"/>
                </a:lnTo>
                <a:lnTo>
                  <a:pt x="160" y="125"/>
                </a:lnTo>
                <a:lnTo>
                  <a:pt x="170" y="127"/>
                </a:lnTo>
                <a:lnTo>
                  <a:pt x="182" y="125"/>
                </a:lnTo>
                <a:lnTo>
                  <a:pt x="194" y="120"/>
                </a:lnTo>
                <a:lnTo>
                  <a:pt x="206" y="115"/>
                </a:lnTo>
                <a:lnTo>
                  <a:pt x="220" y="108"/>
                </a:lnTo>
                <a:lnTo>
                  <a:pt x="232" y="101"/>
                </a:lnTo>
                <a:lnTo>
                  <a:pt x="242" y="96"/>
                </a:lnTo>
                <a:lnTo>
                  <a:pt x="251" y="91"/>
                </a:lnTo>
                <a:lnTo>
                  <a:pt x="256" y="86"/>
                </a:lnTo>
                <a:lnTo>
                  <a:pt x="263" y="80"/>
                </a:lnTo>
                <a:lnTo>
                  <a:pt x="270" y="77"/>
                </a:lnTo>
                <a:lnTo>
                  <a:pt x="277" y="75"/>
                </a:lnTo>
                <a:lnTo>
                  <a:pt x="290" y="72"/>
                </a:lnTo>
                <a:lnTo>
                  <a:pt x="306" y="70"/>
                </a:lnTo>
                <a:lnTo>
                  <a:pt x="323" y="68"/>
                </a:lnTo>
                <a:lnTo>
                  <a:pt x="338" y="65"/>
                </a:lnTo>
                <a:lnTo>
                  <a:pt x="345" y="63"/>
                </a:lnTo>
                <a:lnTo>
                  <a:pt x="352" y="60"/>
                </a:lnTo>
                <a:lnTo>
                  <a:pt x="359" y="54"/>
                </a:lnTo>
                <a:lnTo>
                  <a:pt x="366" y="49"/>
                </a:lnTo>
                <a:lnTo>
                  <a:pt x="373" y="49"/>
                </a:lnTo>
                <a:lnTo>
                  <a:pt x="381" y="46"/>
                </a:lnTo>
                <a:lnTo>
                  <a:pt x="388" y="40"/>
                </a:lnTo>
                <a:lnTo>
                  <a:pt x="393" y="35"/>
                </a:lnTo>
                <a:lnTo>
                  <a:pt x="405" y="23"/>
                </a:lnTo>
                <a:lnTo>
                  <a:pt x="417" y="11"/>
                </a:lnTo>
                <a:lnTo>
                  <a:pt x="424" y="6"/>
                </a:lnTo>
                <a:lnTo>
                  <a:pt x="429" y="2"/>
                </a:lnTo>
                <a:lnTo>
                  <a:pt x="436" y="0"/>
                </a:lnTo>
                <a:lnTo>
                  <a:pt x="443" y="2"/>
                </a:lnTo>
                <a:lnTo>
                  <a:pt x="450" y="6"/>
                </a:lnTo>
                <a:lnTo>
                  <a:pt x="457" y="11"/>
                </a:lnTo>
                <a:lnTo>
                  <a:pt x="464" y="21"/>
                </a:lnTo>
                <a:lnTo>
                  <a:pt x="472" y="35"/>
                </a:lnTo>
                <a:lnTo>
                  <a:pt x="478" y="35"/>
                </a:lnTo>
                <a:lnTo>
                  <a:pt x="483" y="37"/>
                </a:lnTo>
                <a:lnTo>
                  <a:pt x="490" y="40"/>
                </a:lnTo>
                <a:lnTo>
                  <a:pt x="496" y="44"/>
                </a:lnTo>
                <a:lnTo>
                  <a:pt x="503" y="47"/>
                </a:lnTo>
                <a:lnTo>
                  <a:pt x="510" y="51"/>
                </a:lnTo>
                <a:lnTo>
                  <a:pt x="515" y="53"/>
                </a:lnTo>
                <a:lnTo>
                  <a:pt x="520" y="56"/>
                </a:lnTo>
                <a:lnTo>
                  <a:pt x="520" y="58"/>
                </a:lnTo>
                <a:lnTo>
                  <a:pt x="520" y="60"/>
                </a:lnTo>
                <a:lnTo>
                  <a:pt x="520" y="61"/>
                </a:lnTo>
                <a:lnTo>
                  <a:pt x="520" y="63"/>
                </a:lnTo>
                <a:lnTo>
                  <a:pt x="520" y="65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8" name="Freeform 1043"/>
          <p:cNvSpPr>
            <a:spLocks noChangeArrowheads="1"/>
          </p:cNvSpPr>
          <p:nvPr/>
        </p:nvSpPr>
        <p:spPr bwMode="auto">
          <a:xfrm>
            <a:off x="2159000" y="4865688"/>
            <a:ext cx="962025" cy="788987"/>
          </a:xfrm>
          <a:custGeom>
            <a:avLst/>
            <a:gdLst>
              <a:gd name="T0" fmla="*/ 2147483647 w 606"/>
              <a:gd name="T1" fmla="*/ 2147483647 h 497"/>
              <a:gd name="T2" fmla="*/ 2147483647 w 606"/>
              <a:gd name="T3" fmla="*/ 2147483647 h 497"/>
              <a:gd name="T4" fmla="*/ 2147483647 w 606"/>
              <a:gd name="T5" fmla="*/ 2147483647 h 497"/>
              <a:gd name="T6" fmla="*/ 2147483647 w 606"/>
              <a:gd name="T7" fmla="*/ 2147483647 h 497"/>
              <a:gd name="T8" fmla="*/ 2147483647 w 606"/>
              <a:gd name="T9" fmla="*/ 2147483647 h 497"/>
              <a:gd name="T10" fmla="*/ 2147483647 w 606"/>
              <a:gd name="T11" fmla="*/ 2147483647 h 497"/>
              <a:gd name="T12" fmla="*/ 2147483647 w 606"/>
              <a:gd name="T13" fmla="*/ 2147483647 h 497"/>
              <a:gd name="T14" fmla="*/ 2147483647 w 606"/>
              <a:gd name="T15" fmla="*/ 2147483647 h 497"/>
              <a:gd name="T16" fmla="*/ 2147483647 w 606"/>
              <a:gd name="T17" fmla="*/ 2147483647 h 497"/>
              <a:gd name="T18" fmla="*/ 2147483647 w 606"/>
              <a:gd name="T19" fmla="*/ 2147483647 h 497"/>
              <a:gd name="T20" fmla="*/ 2147483647 w 606"/>
              <a:gd name="T21" fmla="*/ 2147483647 h 497"/>
              <a:gd name="T22" fmla="*/ 2147483647 w 606"/>
              <a:gd name="T23" fmla="*/ 2147483647 h 497"/>
              <a:gd name="T24" fmla="*/ 2147483647 w 606"/>
              <a:gd name="T25" fmla="*/ 2147483647 h 497"/>
              <a:gd name="T26" fmla="*/ 2147483647 w 606"/>
              <a:gd name="T27" fmla="*/ 2147483647 h 497"/>
              <a:gd name="T28" fmla="*/ 2147483647 w 606"/>
              <a:gd name="T29" fmla="*/ 2147483647 h 497"/>
              <a:gd name="T30" fmla="*/ 2147483647 w 606"/>
              <a:gd name="T31" fmla="*/ 2147483647 h 497"/>
              <a:gd name="T32" fmla="*/ 2147483647 w 606"/>
              <a:gd name="T33" fmla="*/ 2147483647 h 497"/>
              <a:gd name="T34" fmla="*/ 2147483647 w 606"/>
              <a:gd name="T35" fmla="*/ 2147483647 h 497"/>
              <a:gd name="T36" fmla="*/ 2147483647 w 606"/>
              <a:gd name="T37" fmla="*/ 2147483647 h 497"/>
              <a:gd name="T38" fmla="*/ 2147483647 w 606"/>
              <a:gd name="T39" fmla="*/ 2147483647 h 497"/>
              <a:gd name="T40" fmla="*/ 2147483647 w 606"/>
              <a:gd name="T41" fmla="*/ 2147483647 h 497"/>
              <a:gd name="T42" fmla="*/ 2147483647 w 606"/>
              <a:gd name="T43" fmla="*/ 2147483647 h 497"/>
              <a:gd name="T44" fmla="*/ 2147483647 w 606"/>
              <a:gd name="T45" fmla="*/ 2147483647 h 497"/>
              <a:gd name="T46" fmla="*/ 2147483647 w 606"/>
              <a:gd name="T47" fmla="*/ 2147483647 h 497"/>
              <a:gd name="T48" fmla="*/ 2147483647 w 606"/>
              <a:gd name="T49" fmla="*/ 2147483647 h 497"/>
              <a:gd name="T50" fmla="*/ 2147483647 w 606"/>
              <a:gd name="T51" fmla="*/ 2147483647 h 497"/>
              <a:gd name="T52" fmla="*/ 2147483647 w 606"/>
              <a:gd name="T53" fmla="*/ 2147483647 h 497"/>
              <a:gd name="T54" fmla="*/ 2147483647 w 606"/>
              <a:gd name="T55" fmla="*/ 2147483647 h 497"/>
              <a:gd name="T56" fmla="*/ 2147483647 w 606"/>
              <a:gd name="T57" fmla="*/ 2147483647 h 497"/>
              <a:gd name="T58" fmla="*/ 0 w 606"/>
              <a:gd name="T59" fmla="*/ 2147483647 h 497"/>
              <a:gd name="T60" fmla="*/ 2147483647 w 606"/>
              <a:gd name="T61" fmla="*/ 2147483647 h 497"/>
              <a:gd name="T62" fmla="*/ 2147483647 w 606"/>
              <a:gd name="T63" fmla="*/ 2147483647 h 497"/>
              <a:gd name="T64" fmla="*/ 2147483647 w 606"/>
              <a:gd name="T65" fmla="*/ 2147483647 h 497"/>
              <a:gd name="T66" fmla="*/ 2147483647 w 606"/>
              <a:gd name="T67" fmla="*/ 2147483647 h 497"/>
              <a:gd name="T68" fmla="*/ 2147483647 w 606"/>
              <a:gd name="T69" fmla="*/ 2147483647 h 497"/>
              <a:gd name="T70" fmla="*/ 2147483647 w 606"/>
              <a:gd name="T71" fmla="*/ 2147483647 h 497"/>
              <a:gd name="T72" fmla="*/ 2147483647 w 606"/>
              <a:gd name="T73" fmla="*/ 2147483647 h 497"/>
              <a:gd name="T74" fmla="*/ 2147483647 w 606"/>
              <a:gd name="T75" fmla="*/ 2147483647 h 497"/>
              <a:gd name="T76" fmla="*/ 2147483647 w 606"/>
              <a:gd name="T77" fmla="*/ 2147483647 h 497"/>
              <a:gd name="T78" fmla="*/ 2147483647 w 606"/>
              <a:gd name="T79" fmla="*/ 2147483647 h 497"/>
              <a:gd name="T80" fmla="*/ 2147483647 w 606"/>
              <a:gd name="T81" fmla="*/ 2147483647 h 497"/>
              <a:gd name="T82" fmla="*/ 2147483647 w 606"/>
              <a:gd name="T83" fmla="*/ 2147483647 h 497"/>
              <a:gd name="T84" fmla="*/ 2147483647 w 606"/>
              <a:gd name="T85" fmla="*/ 2147483647 h 497"/>
              <a:gd name="T86" fmla="*/ 2147483647 w 606"/>
              <a:gd name="T87" fmla="*/ 2147483647 h 497"/>
              <a:gd name="T88" fmla="*/ 2147483647 w 606"/>
              <a:gd name="T89" fmla="*/ 2147483647 h 497"/>
              <a:gd name="T90" fmla="*/ 2147483647 w 606"/>
              <a:gd name="T91" fmla="*/ 2147483647 h 497"/>
              <a:gd name="T92" fmla="*/ 2147483647 w 606"/>
              <a:gd name="T93" fmla="*/ 2147483647 h 497"/>
              <a:gd name="T94" fmla="*/ 2147483647 w 606"/>
              <a:gd name="T95" fmla="*/ 2147483647 h 497"/>
              <a:gd name="T96" fmla="*/ 2147483647 w 606"/>
              <a:gd name="T97" fmla="*/ 2147483647 h 497"/>
              <a:gd name="T98" fmla="*/ 2147483647 w 606"/>
              <a:gd name="T99" fmla="*/ 2147483647 h 497"/>
              <a:gd name="T100" fmla="*/ 2147483647 w 606"/>
              <a:gd name="T101" fmla="*/ 2147483647 h 497"/>
              <a:gd name="T102" fmla="*/ 2147483647 w 606"/>
              <a:gd name="T103" fmla="*/ 2147483647 h 497"/>
              <a:gd name="T104" fmla="*/ 2147483647 w 606"/>
              <a:gd name="T105" fmla="*/ 2147483647 h 4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06"/>
              <a:gd name="T160" fmla="*/ 0 h 497"/>
              <a:gd name="T161" fmla="*/ 606 w 606"/>
              <a:gd name="T162" fmla="*/ 497 h 49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06" h="497">
                <a:moveTo>
                  <a:pt x="606" y="287"/>
                </a:moveTo>
                <a:lnTo>
                  <a:pt x="601" y="297"/>
                </a:lnTo>
                <a:lnTo>
                  <a:pt x="592" y="308"/>
                </a:lnTo>
                <a:lnTo>
                  <a:pt x="582" y="316"/>
                </a:lnTo>
                <a:lnTo>
                  <a:pt x="571" y="327"/>
                </a:lnTo>
                <a:lnTo>
                  <a:pt x="561" y="337"/>
                </a:lnTo>
                <a:lnTo>
                  <a:pt x="549" y="346"/>
                </a:lnTo>
                <a:lnTo>
                  <a:pt x="539" y="356"/>
                </a:lnTo>
                <a:lnTo>
                  <a:pt x="530" y="363"/>
                </a:lnTo>
                <a:lnTo>
                  <a:pt x="530" y="368"/>
                </a:lnTo>
                <a:lnTo>
                  <a:pt x="528" y="372"/>
                </a:lnTo>
                <a:lnTo>
                  <a:pt x="527" y="377"/>
                </a:lnTo>
                <a:lnTo>
                  <a:pt x="525" y="380"/>
                </a:lnTo>
                <a:lnTo>
                  <a:pt x="523" y="386"/>
                </a:lnTo>
                <a:lnTo>
                  <a:pt x="520" y="391"/>
                </a:lnTo>
                <a:lnTo>
                  <a:pt x="518" y="394"/>
                </a:lnTo>
                <a:lnTo>
                  <a:pt x="516" y="400"/>
                </a:lnTo>
                <a:lnTo>
                  <a:pt x="506" y="401"/>
                </a:lnTo>
                <a:lnTo>
                  <a:pt x="494" y="401"/>
                </a:lnTo>
                <a:lnTo>
                  <a:pt x="485" y="403"/>
                </a:lnTo>
                <a:lnTo>
                  <a:pt x="477" y="405"/>
                </a:lnTo>
                <a:lnTo>
                  <a:pt x="468" y="406"/>
                </a:lnTo>
                <a:lnTo>
                  <a:pt x="461" y="412"/>
                </a:lnTo>
                <a:lnTo>
                  <a:pt x="456" y="420"/>
                </a:lnTo>
                <a:lnTo>
                  <a:pt x="453" y="431"/>
                </a:lnTo>
                <a:lnTo>
                  <a:pt x="451" y="431"/>
                </a:lnTo>
                <a:lnTo>
                  <a:pt x="451" y="429"/>
                </a:lnTo>
                <a:lnTo>
                  <a:pt x="449" y="429"/>
                </a:lnTo>
                <a:lnTo>
                  <a:pt x="448" y="426"/>
                </a:lnTo>
                <a:lnTo>
                  <a:pt x="446" y="422"/>
                </a:lnTo>
                <a:lnTo>
                  <a:pt x="443" y="419"/>
                </a:lnTo>
                <a:lnTo>
                  <a:pt x="439" y="412"/>
                </a:lnTo>
                <a:lnTo>
                  <a:pt x="434" y="403"/>
                </a:lnTo>
                <a:lnTo>
                  <a:pt x="422" y="396"/>
                </a:lnTo>
                <a:lnTo>
                  <a:pt x="412" y="393"/>
                </a:lnTo>
                <a:lnTo>
                  <a:pt x="403" y="393"/>
                </a:lnTo>
                <a:lnTo>
                  <a:pt x="396" y="393"/>
                </a:lnTo>
                <a:lnTo>
                  <a:pt x="389" y="396"/>
                </a:lnTo>
                <a:lnTo>
                  <a:pt x="384" y="401"/>
                </a:lnTo>
                <a:lnTo>
                  <a:pt x="381" y="406"/>
                </a:lnTo>
                <a:lnTo>
                  <a:pt x="377" y="413"/>
                </a:lnTo>
                <a:lnTo>
                  <a:pt x="372" y="431"/>
                </a:lnTo>
                <a:lnTo>
                  <a:pt x="369" y="448"/>
                </a:lnTo>
                <a:lnTo>
                  <a:pt x="367" y="465"/>
                </a:lnTo>
                <a:lnTo>
                  <a:pt x="364" y="479"/>
                </a:lnTo>
                <a:lnTo>
                  <a:pt x="360" y="483"/>
                </a:lnTo>
                <a:lnTo>
                  <a:pt x="358" y="485"/>
                </a:lnTo>
                <a:lnTo>
                  <a:pt x="357" y="486"/>
                </a:lnTo>
                <a:lnTo>
                  <a:pt x="355" y="490"/>
                </a:lnTo>
                <a:lnTo>
                  <a:pt x="353" y="492"/>
                </a:lnTo>
                <a:lnTo>
                  <a:pt x="352" y="493"/>
                </a:lnTo>
                <a:lnTo>
                  <a:pt x="350" y="495"/>
                </a:lnTo>
                <a:lnTo>
                  <a:pt x="346" y="497"/>
                </a:lnTo>
                <a:lnTo>
                  <a:pt x="338" y="488"/>
                </a:lnTo>
                <a:lnTo>
                  <a:pt x="329" y="481"/>
                </a:lnTo>
                <a:lnTo>
                  <a:pt x="322" y="472"/>
                </a:lnTo>
                <a:lnTo>
                  <a:pt x="314" y="464"/>
                </a:lnTo>
                <a:lnTo>
                  <a:pt x="305" y="457"/>
                </a:lnTo>
                <a:lnTo>
                  <a:pt x="298" y="450"/>
                </a:lnTo>
                <a:lnTo>
                  <a:pt x="288" y="445"/>
                </a:lnTo>
                <a:lnTo>
                  <a:pt x="279" y="441"/>
                </a:lnTo>
                <a:lnTo>
                  <a:pt x="264" y="445"/>
                </a:lnTo>
                <a:lnTo>
                  <a:pt x="252" y="448"/>
                </a:lnTo>
                <a:lnTo>
                  <a:pt x="242" y="450"/>
                </a:lnTo>
                <a:lnTo>
                  <a:pt x="233" y="450"/>
                </a:lnTo>
                <a:lnTo>
                  <a:pt x="225" y="448"/>
                </a:lnTo>
                <a:lnTo>
                  <a:pt x="214" y="445"/>
                </a:lnTo>
                <a:lnTo>
                  <a:pt x="204" y="441"/>
                </a:lnTo>
                <a:lnTo>
                  <a:pt x="190" y="434"/>
                </a:lnTo>
                <a:lnTo>
                  <a:pt x="187" y="434"/>
                </a:lnTo>
                <a:lnTo>
                  <a:pt x="183" y="436"/>
                </a:lnTo>
                <a:lnTo>
                  <a:pt x="180" y="436"/>
                </a:lnTo>
                <a:lnTo>
                  <a:pt x="176" y="436"/>
                </a:lnTo>
                <a:lnTo>
                  <a:pt x="173" y="436"/>
                </a:lnTo>
                <a:lnTo>
                  <a:pt x="170" y="438"/>
                </a:lnTo>
                <a:lnTo>
                  <a:pt x="166" y="438"/>
                </a:lnTo>
                <a:lnTo>
                  <a:pt x="161" y="438"/>
                </a:lnTo>
                <a:lnTo>
                  <a:pt x="156" y="427"/>
                </a:lnTo>
                <a:lnTo>
                  <a:pt x="149" y="417"/>
                </a:lnTo>
                <a:lnTo>
                  <a:pt x="146" y="406"/>
                </a:lnTo>
                <a:lnTo>
                  <a:pt x="142" y="394"/>
                </a:lnTo>
                <a:lnTo>
                  <a:pt x="139" y="382"/>
                </a:lnTo>
                <a:lnTo>
                  <a:pt x="135" y="370"/>
                </a:lnTo>
                <a:lnTo>
                  <a:pt x="134" y="358"/>
                </a:lnTo>
                <a:lnTo>
                  <a:pt x="130" y="346"/>
                </a:lnTo>
                <a:lnTo>
                  <a:pt x="139" y="342"/>
                </a:lnTo>
                <a:lnTo>
                  <a:pt x="147" y="337"/>
                </a:lnTo>
                <a:lnTo>
                  <a:pt x="156" y="334"/>
                </a:lnTo>
                <a:lnTo>
                  <a:pt x="164" y="328"/>
                </a:lnTo>
                <a:lnTo>
                  <a:pt x="173" y="323"/>
                </a:lnTo>
                <a:lnTo>
                  <a:pt x="180" y="318"/>
                </a:lnTo>
                <a:lnTo>
                  <a:pt x="188" y="314"/>
                </a:lnTo>
                <a:lnTo>
                  <a:pt x="197" y="309"/>
                </a:lnTo>
                <a:lnTo>
                  <a:pt x="199" y="302"/>
                </a:lnTo>
                <a:lnTo>
                  <a:pt x="199" y="295"/>
                </a:lnTo>
                <a:lnTo>
                  <a:pt x="199" y="290"/>
                </a:lnTo>
                <a:lnTo>
                  <a:pt x="197" y="283"/>
                </a:lnTo>
                <a:lnTo>
                  <a:pt x="194" y="271"/>
                </a:lnTo>
                <a:lnTo>
                  <a:pt x="187" y="257"/>
                </a:lnTo>
                <a:lnTo>
                  <a:pt x="178" y="245"/>
                </a:lnTo>
                <a:lnTo>
                  <a:pt x="171" y="235"/>
                </a:lnTo>
                <a:lnTo>
                  <a:pt x="164" y="221"/>
                </a:lnTo>
                <a:lnTo>
                  <a:pt x="159" y="209"/>
                </a:lnTo>
                <a:lnTo>
                  <a:pt x="158" y="196"/>
                </a:lnTo>
                <a:lnTo>
                  <a:pt x="156" y="186"/>
                </a:lnTo>
                <a:lnTo>
                  <a:pt x="154" y="176"/>
                </a:lnTo>
                <a:lnTo>
                  <a:pt x="151" y="165"/>
                </a:lnTo>
                <a:lnTo>
                  <a:pt x="146" y="156"/>
                </a:lnTo>
                <a:lnTo>
                  <a:pt x="140" y="150"/>
                </a:lnTo>
                <a:lnTo>
                  <a:pt x="134" y="143"/>
                </a:lnTo>
                <a:lnTo>
                  <a:pt x="127" y="136"/>
                </a:lnTo>
                <a:lnTo>
                  <a:pt x="111" y="125"/>
                </a:lnTo>
                <a:lnTo>
                  <a:pt x="92" y="118"/>
                </a:lnTo>
                <a:lnTo>
                  <a:pt x="72" y="115"/>
                </a:lnTo>
                <a:lnTo>
                  <a:pt x="49" y="113"/>
                </a:lnTo>
                <a:lnTo>
                  <a:pt x="48" y="115"/>
                </a:lnTo>
                <a:lnTo>
                  <a:pt x="46" y="115"/>
                </a:lnTo>
                <a:lnTo>
                  <a:pt x="46" y="117"/>
                </a:lnTo>
                <a:lnTo>
                  <a:pt x="44" y="117"/>
                </a:lnTo>
                <a:lnTo>
                  <a:pt x="43" y="117"/>
                </a:lnTo>
                <a:lnTo>
                  <a:pt x="39" y="117"/>
                </a:lnTo>
                <a:lnTo>
                  <a:pt x="37" y="117"/>
                </a:lnTo>
                <a:lnTo>
                  <a:pt x="37" y="113"/>
                </a:lnTo>
                <a:lnTo>
                  <a:pt x="36" y="110"/>
                </a:lnTo>
                <a:lnTo>
                  <a:pt x="34" y="104"/>
                </a:lnTo>
                <a:lnTo>
                  <a:pt x="34" y="101"/>
                </a:lnTo>
                <a:lnTo>
                  <a:pt x="32" y="97"/>
                </a:lnTo>
                <a:lnTo>
                  <a:pt x="30" y="94"/>
                </a:lnTo>
                <a:lnTo>
                  <a:pt x="29" y="89"/>
                </a:lnTo>
                <a:lnTo>
                  <a:pt x="27" y="85"/>
                </a:lnTo>
                <a:lnTo>
                  <a:pt x="30" y="84"/>
                </a:lnTo>
                <a:lnTo>
                  <a:pt x="32" y="82"/>
                </a:lnTo>
                <a:lnTo>
                  <a:pt x="32" y="80"/>
                </a:lnTo>
                <a:lnTo>
                  <a:pt x="34" y="78"/>
                </a:lnTo>
                <a:lnTo>
                  <a:pt x="34" y="77"/>
                </a:lnTo>
                <a:lnTo>
                  <a:pt x="36" y="73"/>
                </a:lnTo>
                <a:lnTo>
                  <a:pt x="37" y="71"/>
                </a:lnTo>
                <a:lnTo>
                  <a:pt x="39" y="68"/>
                </a:lnTo>
                <a:lnTo>
                  <a:pt x="36" y="63"/>
                </a:lnTo>
                <a:lnTo>
                  <a:pt x="32" y="59"/>
                </a:lnTo>
                <a:lnTo>
                  <a:pt x="29" y="59"/>
                </a:lnTo>
                <a:lnTo>
                  <a:pt x="27" y="59"/>
                </a:lnTo>
                <a:lnTo>
                  <a:pt x="24" y="59"/>
                </a:lnTo>
                <a:lnTo>
                  <a:pt x="20" y="61"/>
                </a:lnTo>
                <a:lnTo>
                  <a:pt x="15" y="61"/>
                </a:lnTo>
                <a:lnTo>
                  <a:pt x="10" y="61"/>
                </a:lnTo>
                <a:lnTo>
                  <a:pt x="5" y="51"/>
                </a:lnTo>
                <a:lnTo>
                  <a:pt x="3" y="42"/>
                </a:lnTo>
                <a:lnTo>
                  <a:pt x="0" y="32"/>
                </a:lnTo>
                <a:lnTo>
                  <a:pt x="1" y="23"/>
                </a:lnTo>
                <a:lnTo>
                  <a:pt x="3" y="16"/>
                </a:lnTo>
                <a:lnTo>
                  <a:pt x="8" y="9"/>
                </a:lnTo>
                <a:lnTo>
                  <a:pt x="18" y="5"/>
                </a:lnTo>
                <a:lnTo>
                  <a:pt x="30" y="2"/>
                </a:lnTo>
                <a:lnTo>
                  <a:pt x="30" y="5"/>
                </a:lnTo>
                <a:lnTo>
                  <a:pt x="30" y="7"/>
                </a:lnTo>
                <a:lnTo>
                  <a:pt x="29" y="11"/>
                </a:lnTo>
                <a:lnTo>
                  <a:pt x="29" y="14"/>
                </a:lnTo>
                <a:lnTo>
                  <a:pt x="27" y="18"/>
                </a:lnTo>
                <a:lnTo>
                  <a:pt x="25" y="21"/>
                </a:lnTo>
                <a:lnTo>
                  <a:pt x="25" y="23"/>
                </a:lnTo>
                <a:lnTo>
                  <a:pt x="24" y="26"/>
                </a:lnTo>
                <a:lnTo>
                  <a:pt x="25" y="28"/>
                </a:lnTo>
                <a:lnTo>
                  <a:pt x="27" y="30"/>
                </a:lnTo>
                <a:lnTo>
                  <a:pt x="29" y="32"/>
                </a:lnTo>
                <a:lnTo>
                  <a:pt x="30" y="32"/>
                </a:lnTo>
                <a:lnTo>
                  <a:pt x="39" y="26"/>
                </a:lnTo>
                <a:lnTo>
                  <a:pt x="48" y="19"/>
                </a:lnTo>
                <a:lnTo>
                  <a:pt x="55" y="12"/>
                </a:lnTo>
                <a:lnTo>
                  <a:pt x="63" y="5"/>
                </a:lnTo>
                <a:lnTo>
                  <a:pt x="70" y="2"/>
                </a:lnTo>
                <a:lnTo>
                  <a:pt x="79" y="0"/>
                </a:lnTo>
                <a:lnTo>
                  <a:pt x="87" y="0"/>
                </a:lnTo>
                <a:lnTo>
                  <a:pt x="99" y="5"/>
                </a:lnTo>
                <a:lnTo>
                  <a:pt x="104" y="12"/>
                </a:lnTo>
                <a:lnTo>
                  <a:pt x="109" y="19"/>
                </a:lnTo>
                <a:lnTo>
                  <a:pt x="116" y="25"/>
                </a:lnTo>
                <a:lnTo>
                  <a:pt x="123" y="26"/>
                </a:lnTo>
                <a:lnTo>
                  <a:pt x="137" y="30"/>
                </a:lnTo>
                <a:lnTo>
                  <a:pt x="152" y="30"/>
                </a:lnTo>
                <a:lnTo>
                  <a:pt x="170" y="30"/>
                </a:lnTo>
                <a:lnTo>
                  <a:pt x="185" y="28"/>
                </a:lnTo>
                <a:lnTo>
                  <a:pt x="192" y="30"/>
                </a:lnTo>
                <a:lnTo>
                  <a:pt x="199" y="32"/>
                </a:lnTo>
                <a:lnTo>
                  <a:pt x="206" y="33"/>
                </a:lnTo>
                <a:lnTo>
                  <a:pt x="212" y="38"/>
                </a:lnTo>
                <a:lnTo>
                  <a:pt x="212" y="40"/>
                </a:lnTo>
                <a:lnTo>
                  <a:pt x="212" y="42"/>
                </a:lnTo>
                <a:lnTo>
                  <a:pt x="212" y="45"/>
                </a:lnTo>
                <a:lnTo>
                  <a:pt x="212" y="47"/>
                </a:lnTo>
                <a:lnTo>
                  <a:pt x="212" y="49"/>
                </a:lnTo>
                <a:lnTo>
                  <a:pt x="212" y="52"/>
                </a:lnTo>
                <a:lnTo>
                  <a:pt x="211" y="54"/>
                </a:lnTo>
                <a:lnTo>
                  <a:pt x="211" y="58"/>
                </a:lnTo>
                <a:lnTo>
                  <a:pt x="221" y="63"/>
                </a:lnTo>
                <a:lnTo>
                  <a:pt x="231" y="64"/>
                </a:lnTo>
                <a:lnTo>
                  <a:pt x="245" y="64"/>
                </a:lnTo>
                <a:lnTo>
                  <a:pt x="261" y="63"/>
                </a:lnTo>
                <a:lnTo>
                  <a:pt x="274" y="59"/>
                </a:lnTo>
                <a:lnTo>
                  <a:pt x="290" y="58"/>
                </a:lnTo>
                <a:lnTo>
                  <a:pt x="305" y="56"/>
                </a:lnTo>
                <a:lnTo>
                  <a:pt x="317" y="56"/>
                </a:lnTo>
                <a:lnTo>
                  <a:pt x="322" y="58"/>
                </a:lnTo>
                <a:lnTo>
                  <a:pt x="328" y="58"/>
                </a:lnTo>
                <a:lnTo>
                  <a:pt x="333" y="59"/>
                </a:lnTo>
                <a:lnTo>
                  <a:pt x="338" y="59"/>
                </a:lnTo>
                <a:lnTo>
                  <a:pt x="341" y="61"/>
                </a:lnTo>
                <a:lnTo>
                  <a:pt x="346" y="61"/>
                </a:lnTo>
                <a:lnTo>
                  <a:pt x="352" y="61"/>
                </a:lnTo>
                <a:lnTo>
                  <a:pt x="357" y="61"/>
                </a:lnTo>
                <a:lnTo>
                  <a:pt x="384" y="49"/>
                </a:lnTo>
                <a:lnTo>
                  <a:pt x="408" y="42"/>
                </a:lnTo>
                <a:lnTo>
                  <a:pt x="419" y="38"/>
                </a:lnTo>
                <a:lnTo>
                  <a:pt x="431" y="38"/>
                </a:lnTo>
                <a:lnTo>
                  <a:pt x="441" y="38"/>
                </a:lnTo>
                <a:lnTo>
                  <a:pt x="451" y="38"/>
                </a:lnTo>
                <a:lnTo>
                  <a:pt x="472" y="44"/>
                </a:lnTo>
                <a:lnTo>
                  <a:pt x="491" y="52"/>
                </a:lnTo>
                <a:lnTo>
                  <a:pt x="513" y="64"/>
                </a:lnTo>
                <a:lnTo>
                  <a:pt x="535" y="80"/>
                </a:lnTo>
                <a:lnTo>
                  <a:pt x="539" y="80"/>
                </a:lnTo>
                <a:lnTo>
                  <a:pt x="544" y="80"/>
                </a:lnTo>
                <a:lnTo>
                  <a:pt x="547" y="78"/>
                </a:lnTo>
                <a:lnTo>
                  <a:pt x="552" y="77"/>
                </a:lnTo>
                <a:lnTo>
                  <a:pt x="558" y="77"/>
                </a:lnTo>
                <a:lnTo>
                  <a:pt x="563" y="75"/>
                </a:lnTo>
                <a:lnTo>
                  <a:pt x="566" y="75"/>
                </a:lnTo>
                <a:lnTo>
                  <a:pt x="570" y="73"/>
                </a:lnTo>
                <a:lnTo>
                  <a:pt x="573" y="77"/>
                </a:lnTo>
                <a:lnTo>
                  <a:pt x="575" y="80"/>
                </a:lnTo>
                <a:lnTo>
                  <a:pt x="578" y="82"/>
                </a:lnTo>
                <a:lnTo>
                  <a:pt x="582" y="85"/>
                </a:lnTo>
                <a:lnTo>
                  <a:pt x="585" y="89"/>
                </a:lnTo>
                <a:lnTo>
                  <a:pt x="589" y="92"/>
                </a:lnTo>
                <a:lnTo>
                  <a:pt x="592" y="96"/>
                </a:lnTo>
                <a:lnTo>
                  <a:pt x="595" y="99"/>
                </a:lnTo>
                <a:lnTo>
                  <a:pt x="594" y="108"/>
                </a:lnTo>
                <a:lnTo>
                  <a:pt x="590" y="118"/>
                </a:lnTo>
                <a:lnTo>
                  <a:pt x="589" y="127"/>
                </a:lnTo>
                <a:lnTo>
                  <a:pt x="585" y="137"/>
                </a:lnTo>
                <a:lnTo>
                  <a:pt x="582" y="146"/>
                </a:lnTo>
                <a:lnTo>
                  <a:pt x="578" y="155"/>
                </a:lnTo>
                <a:lnTo>
                  <a:pt x="575" y="165"/>
                </a:lnTo>
                <a:lnTo>
                  <a:pt x="570" y="176"/>
                </a:lnTo>
                <a:lnTo>
                  <a:pt x="571" y="184"/>
                </a:lnTo>
                <a:lnTo>
                  <a:pt x="573" y="193"/>
                </a:lnTo>
                <a:lnTo>
                  <a:pt x="578" y="202"/>
                </a:lnTo>
                <a:lnTo>
                  <a:pt x="585" y="212"/>
                </a:lnTo>
                <a:lnTo>
                  <a:pt x="590" y="222"/>
                </a:lnTo>
                <a:lnTo>
                  <a:pt x="597" y="233"/>
                </a:lnTo>
                <a:lnTo>
                  <a:pt x="602" y="242"/>
                </a:lnTo>
                <a:lnTo>
                  <a:pt x="606" y="252"/>
                </a:lnTo>
                <a:lnTo>
                  <a:pt x="604" y="257"/>
                </a:lnTo>
                <a:lnTo>
                  <a:pt x="604" y="262"/>
                </a:lnTo>
                <a:lnTo>
                  <a:pt x="604" y="266"/>
                </a:lnTo>
                <a:lnTo>
                  <a:pt x="604" y="269"/>
                </a:lnTo>
                <a:lnTo>
                  <a:pt x="604" y="273"/>
                </a:lnTo>
                <a:lnTo>
                  <a:pt x="604" y="276"/>
                </a:lnTo>
                <a:lnTo>
                  <a:pt x="604" y="281"/>
                </a:lnTo>
                <a:lnTo>
                  <a:pt x="606" y="287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9" name="Freeform 1044"/>
          <p:cNvSpPr>
            <a:spLocks noChangeArrowheads="1"/>
          </p:cNvSpPr>
          <p:nvPr/>
        </p:nvSpPr>
        <p:spPr bwMode="auto">
          <a:xfrm>
            <a:off x="2392363" y="2724150"/>
            <a:ext cx="1319212" cy="1230313"/>
          </a:xfrm>
          <a:custGeom>
            <a:avLst/>
            <a:gdLst>
              <a:gd name="T0" fmla="*/ 2147483647 w 831"/>
              <a:gd name="T1" fmla="*/ 2147483647 h 775"/>
              <a:gd name="T2" fmla="*/ 2147483647 w 831"/>
              <a:gd name="T3" fmla="*/ 2147483647 h 775"/>
              <a:gd name="T4" fmla="*/ 2147483647 w 831"/>
              <a:gd name="T5" fmla="*/ 2147483647 h 775"/>
              <a:gd name="T6" fmla="*/ 2147483647 w 831"/>
              <a:gd name="T7" fmla="*/ 2147483647 h 775"/>
              <a:gd name="T8" fmla="*/ 2147483647 w 831"/>
              <a:gd name="T9" fmla="*/ 2147483647 h 775"/>
              <a:gd name="T10" fmla="*/ 2147483647 w 831"/>
              <a:gd name="T11" fmla="*/ 2147483647 h 775"/>
              <a:gd name="T12" fmla="*/ 2147483647 w 831"/>
              <a:gd name="T13" fmla="*/ 2147483647 h 775"/>
              <a:gd name="T14" fmla="*/ 2147483647 w 831"/>
              <a:gd name="T15" fmla="*/ 2147483647 h 775"/>
              <a:gd name="T16" fmla="*/ 2147483647 w 831"/>
              <a:gd name="T17" fmla="*/ 2147483647 h 775"/>
              <a:gd name="T18" fmla="*/ 2147483647 w 831"/>
              <a:gd name="T19" fmla="*/ 2147483647 h 775"/>
              <a:gd name="T20" fmla="*/ 2147483647 w 831"/>
              <a:gd name="T21" fmla="*/ 2147483647 h 775"/>
              <a:gd name="T22" fmla="*/ 2147483647 w 831"/>
              <a:gd name="T23" fmla="*/ 2147483647 h 775"/>
              <a:gd name="T24" fmla="*/ 2147483647 w 831"/>
              <a:gd name="T25" fmla="*/ 2147483647 h 775"/>
              <a:gd name="T26" fmla="*/ 2147483647 w 831"/>
              <a:gd name="T27" fmla="*/ 2147483647 h 775"/>
              <a:gd name="T28" fmla="*/ 2147483647 w 831"/>
              <a:gd name="T29" fmla="*/ 2147483647 h 775"/>
              <a:gd name="T30" fmla="*/ 2147483647 w 831"/>
              <a:gd name="T31" fmla="*/ 2147483647 h 775"/>
              <a:gd name="T32" fmla="*/ 2147483647 w 831"/>
              <a:gd name="T33" fmla="*/ 2147483647 h 775"/>
              <a:gd name="T34" fmla="*/ 2147483647 w 831"/>
              <a:gd name="T35" fmla="*/ 2147483647 h 775"/>
              <a:gd name="T36" fmla="*/ 2147483647 w 831"/>
              <a:gd name="T37" fmla="*/ 2147483647 h 775"/>
              <a:gd name="T38" fmla="*/ 2147483647 w 831"/>
              <a:gd name="T39" fmla="*/ 2147483647 h 775"/>
              <a:gd name="T40" fmla="*/ 2147483647 w 831"/>
              <a:gd name="T41" fmla="*/ 2147483647 h 775"/>
              <a:gd name="T42" fmla="*/ 2147483647 w 831"/>
              <a:gd name="T43" fmla="*/ 2147483647 h 775"/>
              <a:gd name="T44" fmla="*/ 2147483647 w 831"/>
              <a:gd name="T45" fmla="*/ 2147483647 h 775"/>
              <a:gd name="T46" fmla="*/ 2147483647 w 831"/>
              <a:gd name="T47" fmla="*/ 2147483647 h 775"/>
              <a:gd name="T48" fmla="*/ 2147483647 w 831"/>
              <a:gd name="T49" fmla="*/ 2147483647 h 775"/>
              <a:gd name="T50" fmla="*/ 2147483647 w 831"/>
              <a:gd name="T51" fmla="*/ 2147483647 h 775"/>
              <a:gd name="T52" fmla="*/ 2147483647 w 831"/>
              <a:gd name="T53" fmla="*/ 2147483647 h 775"/>
              <a:gd name="T54" fmla="*/ 2147483647 w 831"/>
              <a:gd name="T55" fmla="*/ 2147483647 h 775"/>
              <a:gd name="T56" fmla="*/ 2147483647 w 831"/>
              <a:gd name="T57" fmla="*/ 2147483647 h 775"/>
              <a:gd name="T58" fmla="*/ 2147483647 w 831"/>
              <a:gd name="T59" fmla="*/ 2147483647 h 775"/>
              <a:gd name="T60" fmla="*/ 2147483647 w 831"/>
              <a:gd name="T61" fmla="*/ 2147483647 h 775"/>
              <a:gd name="T62" fmla="*/ 2147483647 w 831"/>
              <a:gd name="T63" fmla="*/ 2147483647 h 775"/>
              <a:gd name="T64" fmla="*/ 2147483647 w 831"/>
              <a:gd name="T65" fmla="*/ 2147483647 h 775"/>
              <a:gd name="T66" fmla="*/ 2147483647 w 831"/>
              <a:gd name="T67" fmla="*/ 2147483647 h 775"/>
              <a:gd name="T68" fmla="*/ 2147483647 w 831"/>
              <a:gd name="T69" fmla="*/ 2147483647 h 775"/>
              <a:gd name="T70" fmla="*/ 2147483647 w 831"/>
              <a:gd name="T71" fmla="*/ 2147483647 h 775"/>
              <a:gd name="T72" fmla="*/ 2147483647 w 831"/>
              <a:gd name="T73" fmla="*/ 2147483647 h 775"/>
              <a:gd name="T74" fmla="*/ 2147483647 w 831"/>
              <a:gd name="T75" fmla="*/ 2147483647 h 775"/>
              <a:gd name="T76" fmla="*/ 2147483647 w 831"/>
              <a:gd name="T77" fmla="*/ 2147483647 h 775"/>
              <a:gd name="T78" fmla="*/ 2147483647 w 831"/>
              <a:gd name="T79" fmla="*/ 2147483647 h 775"/>
              <a:gd name="T80" fmla="*/ 2147483647 w 831"/>
              <a:gd name="T81" fmla="*/ 2147483647 h 775"/>
              <a:gd name="T82" fmla="*/ 2147483647 w 831"/>
              <a:gd name="T83" fmla="*/ 2147483647 h 775"/>
              <a:gd name="T84" fmla="*/ 2147483647 w 831"/>
              <a:gd name="T85" fmla="*/ 2147483647 h 775"/>
              <a:gd name="T86" fmla="*/ 2147483647 w 831"/>
              <a:gd name="T87" fmla="*/ 2147483647 h 775"/>
              <a:gd name="T88" fmla="*/ 2147483647 w 831"/>
              <a:gd name="T89" fmla="*/ 2147483647 h 775"/>
              <a:gd name="T90" fmla="*/ 2147483647 w 831"/>
              <a:gd name="T91" fmla="*/ 2147483647 h 775"/>
              <a:gd name="T92" fmla="*/ 2147483647 w 831"/>
              <a:gd name="T93" fmla="*/ 2147483647 h 775"/>
              <a:gd name="T94" fmla="*/ 2147483647 w 831"/>
              <a:gd name="T95" fmla="*/ 2147483647 h 775"/>
              <a:gd name="T96" fmla="*/ 2147483647 w 831"/>
              <a:gd name="T97" fmla="*/ 2147483647 h 775"/>
              <a:gd name="T98" fmla="*/ 2147483647 w 831"/>
              <a:gd name="T99" fmla="*/ 2147483647 h 775"/>
              <a:gd name="T100" fmla="*/ 2147483647 w 831"/>
              <a:gd name="T101" fmla="*/ 2147483647 h 775"/>
              <a:gd name="T102" fmla="*/ 2147483647 w 831"/>
              <a:gd name="T103" fmla="*/ 2147483647 h 775"/>
              <a:gd name="T104" fmla="*/ 2147483647 w 831"/>
              <a:gd name="T105" fmla="*/ 2147483647 h 775"/>
              <a:gd name="T106" fmla="*/ 2147483647 w 831"/>
              <a:gd name="T107" fmla="*/ 2147483647 h 775"/>
              <a:gd name="T108" fmla="*/ 2147483647 w 831"/>
              <a:gd name="T109" fmla="*/ 2147483647 h 775"/>
              <a:gd name="T110" fmla="*/ 2147483647 w 831"/>
              <a:gd name="T111" fmla="*/ 2147483647 h 775"/>
              <a:gd name="T112" fmla="*/ 2147483647 w 831"/>
              <a:gd name="T113" fmla="*/ 2147483647 h 775"/>
              <a:gd name="T114" fmla="*/ 2147483647 w 831"/>
              <a:gd name="T115" fmla="*/ 2147483647 h 775"/>
              <a:gd name="T116" fmla="*/ 2147483647 w 831"/>
              <a:gd name="T117" fmla="*/ 2147483647 h 7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31"/>
              <a:gd name="T178" fmla="*/ 0 h 775"/>
              <a:gd name="T179" fmla="*/ 831 w 831"/>
              <a:gd name="T180" fmla="*/ 775 h 7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31" h="775">
                <a:moveTo>
                  <a:pt x="831" y="75"/>
                </a:moveTo>
                <a:lnTo>
                  <a:pt x="824" y="89"/>
                </a:lnTo>
                <a:lnTo>
                  <a:pt x="814" y="103"/>
                </a:lnTo>
                <a:lnTo>
                  <a:pt x="802" y="117"/>
                </a:lnTo>
                <a:lnTo>
                  <a:pt x="787" y="131"/>
                </a:lnTo>
                <a:lnTo>
                  <a:pt x="771" y="141"/>
                </a:lnTo>
                <a:lnTo>
                  <a:pt x="756" y="153"/>
                </a:lnTo>
                <a:lnTo>
                  <a:pt x="742" y="160"/>
                </a:lnTo>
                <a:lnTo>
                  <a:pt x="728" y="167"/>
                </a:lnTo>
                <a:lnTo>
                  <a:pt x="701" y="171"/>
                </a:lnTo>
                <a:lnTo>
                  <a:pt x="677" y="174"/>
                </a:lnTo>
                <a:lnTo>
                  <a:pt x="653" y="179"/>
                </a:lnTo>
                <a:lnTo>
                  <a:pt x="630" y="186"/>
                </a:lnTo>
                <a:lnTo>
                  <a:pt x="608" y="195"/>
                </a:lnTo>
                <a:lnTo>
                  <a:pt x="587" y="204"/>
                </a:lnTo>
                <a:lnTo>
                  <a:pt x="565" y="216"/>
                </a:lnTo>
                <a:lnTo>
                  <a:pt x="541" y="230"/>
                </a:lnTo>
                <a:lnTo>
                  <a:pt x="524" y="228"/>
                </a:lnTo>
                <a:lnTo>
                  <a:pt x="510" y="224"/>
                </a:lnTo>
                <a:lnTo>
                  <a:pt x="498" y="221"/>
                </a:lnTo>
                <a:lnTo>
                  <a:pt x="486" y="216"/>
                </a:lnTo>
                <a:lnTo>
                  <a:pt x="476" y="209"/>
                </a:lnTo>
                <a:lnTo>
                  <a:pt x="466" y="200"/>
                </a:lnTo>
                <a:lnTo>
                  <a:pt x="457" y="190"/>
                </a:lnTo>
                <a:lnTo>
                  <a:pt x="445" y="178"/>
                </a:lnTo>
                <a:lnTo>
                  <a:pt x="436" y="178"/>
                </a:lnTo>
                <a:lnTo>
                  <a:pt x="431" y="176"/>
                </a:lnTo>
                <a:lnTo>
                  <a:pt x="426" y="176"/>
                </a:lnTo>
                <a:lnTo>
                  <a:pt x="421" y="178"/>
                </a:lnTo>
                <a:lnTo>
                  <a:pt x="416" y="179"/>
                </a:lnTo>
                <a:lnTo>
                  <a:pt x="411" y="181"/>
                </a:lnTo>
                <a:lnTo>
                  <a:pt x="405" y="184"/>
                </a:lnTo>
                <a:lnTo>
                  <a:pt x="397" y="188"/>
                </a:lnTo>
                <a:lnTo>
                  <a:pt x="383" y="202"/>
                </a:lnTo>
                <a:lnTo>
                  <a:pt x="368" y="211"/>
                </a:lnTo>
                <a:lnTo>
                  <a:pt x="351" y="219"/>
                </a:lnTo>
                <a:lnTo>
                  <a:pt x="333" y="226"/>
                </a:lnTo>
                <a:lnTo>
                  <a:pt x="314" y="231"/>
                </a:lnTo>
                <a:lnTo>
                  <a:pt x="296" y="237"/>
                </a:lnTo>
                <a:lnTo>
                  <a:pt x="278" y="240"/>
                </a:lnTo>
                <a:lnTo>
                  <a:pt x="260" y="245"/>
                </a:lnTo>
                <a:lnTo>
                  <a:pt x="247" y="245"/>
                </a:lnTo>
                <a:lnTo>
                  <a:pt x="237" y="245"/>
                </a:lnTo>
                <a:lnTo>
                  <a:pt x="230" y="245"/>
                </a:lnTo>
                <a:lnTo>
                  <a:pt x="223" y="247"/>
                </a:lnTo>
                <a:lnTo>
                  <a:pt x="220" y="247"/>
                </a:lnTo>
                <a:lnTo>
                  <a:pt x="217" y="247"/>
                </a:lnTo>
                <a:lnTo>
                  <a:pt x="213" y="249"/>
                </a:lnTo>
                <a:lnTo>
                  <a:pt x="210" y="249"/>
                </a:lnTo>
                <a:lnTo>
                  <a:pt x="206" y="259"/>
                </a:lnTo>
                <a:lnTo>
                  <a:pt x="203" y="268"/>
                </a:lnTo>
                <a:lnTo>
                  <a:pt x="203" y="278"/>
                </a:lnTo>
                <a:lnTo>
                  <a:pt x="203" y="290"/>
                </a:lnTo>
                <a:lnTo>
                  <a:pt x="206" y="313"/>
                </a:lnTo>
                <a:lnTo>
                  <a:pt x="211" y="337"/>
                </a:lnTo>
                <a:lnTo>
                  <a:pt x="217" y="362"/>
                </a:lnTo>
                <a:lnTo>
                  <a:pt x="220" y="386"/>
                </a:lnTo>
                <a:lnTo>
                  <a:pt x="220" y="398"/>
                </a:lnTo>
                <a:lnTo>
                  <a:pt x="217" y="408"/>
                </a:lnTo>
                <a:lnTo>
                  <a:pt x="213" y="421"/>
                </a:lnTo>
                <a:lnTo>
                  <a:pt x="208" y="431"/>
                </a:lnTo>
                <a:lnTo>
                  <a:pt x="198" y="434"/>
                </a:lnTo>
                <a:lnTo>
                  <a:pt x="186" y="438"/>
                </a:lnTo>
                <a:lnTo>
                  <a:pt x="174" y="440"/>
                </a:lnTo>
                <a:lnTo>
                  <a:pt x="162" y="443"/>
                </a:lnTo>
                <a:lnTo>
                  <a:pt x="150" y="447"/>
                </a:lnTo>
                <a:lnTo>
                  <a:pt x="139" y="452"/>
                </a:lnTo>
                <a:lnTo>
                  <a:pt x="131" y="457"/>
                </a:lnTo>
                <a:lnTo>
                  <a:pt x="126" y="464"/>
                </a:lnTo>
                <a:lnTo>
                  <a:pt x="126" y="480"/>
                </a:lnTo>
                <a:lnTo>
                  <a:pt x="129" y="497"/>
                </a:lnTo>
                <a:lnTo>
                  <a:pt x="132" y="513"/>
                </a:lnTo>
                <a:lnTo>
                  <a:pt x="136" y="530"/>
                </a:lnTo>
                <a:lnTo>
                  <a:pt x="141" y="547"/>
                </a:lnTo>
                <a:lnTo>
                  <a:pt x="146" y="565"/>
                </a:lnTo>
                <a:lnTo>
                  <a:pt x="151" y="582"/>
                </a:lnTo>
                <a:lnTo>
                  <a:pt x="155" y="598"/>
                </a:lnTo>
                <a:lnTo>
                  <a:pt x="153" y="610"/>
                </a:lnTo>
                <a:lnTo>
                  <a:pt x="151" y="622"/>
                </a:lnTo>
                <a:lnTo>
                  <a:pt x="150" y="631"/>
                </a:lnTo>
                <a:lnTo>
                  <a:pt x="150" y="639"/>
                </a:lnTo>
                <a:lnTo>
                  <a:pt x="150" y="648"/>
                </a:lnTo>
                <a:lnTo>
                  <a:pt x="153" y="657"/>
                </a:lnTo>
                <a:lnTo>
                  <a:pt x="158" y="665"/>
                </a:lnTo>
                <a:lnTo>
                  <a:pt x="167" y="674"/>
                </a:lnTo>
                <a:lnTo>
                  <a:pt x="167" y="686"/>
                </a:lnTo>
                <a:lnTo>
                  <a:pt x="167" y="693"/>
                </a:lnTo>
                <a:lnTo>
                  <a:pt x="169" y="700"/>
                </a:lnTo>
                <a:lnTo>
                  <a:pt x="170" y="704"/>
                </a:lnTo>
                <a:lnTo>
                  <a:pt x="174" y="709"/>
                </a:lnTo>
                <a:lnTo>
                  <a:pt x="179" y="712"/>
                </a:lnTo>
                <a:lnTo>
                  <a:pt x="186" y="717"/>
                </a:lnTo>
                <a:lnTo>
                  <a:pt x="194" y="723"/>
                </a:lnTo>
                <a:lnTo>
                  <a:pt x="186" y="731"/>
                </a:lnTo>
                <a:lnTo>
                  <a:pt x="177" y="738"/>
                </a:lnTo>
                <a:lnTo>
                  <a:pt x="169" y="747"/>
                </a:lnTo>
                <a:lnTo>
                  <a:pt x="158" y="754"/>
                </a:lnTo>
                <a:lnTo>
                  <a:pt x="150" y="759"/>
                </a:lnTo>
                <a:lnTo>
                  <a:pt x="139" y="764"/>
                </a:lnTo>
                <a:lnTo>
                  <a:pt x="127" y="769"/>
                </a:lnTo>
                <a:lnTo>
                  <a:pt x="115" y="775"/>
                </a:lnTo>
                <a:lnTo>
                  <a:pt x="115" y="769"/>
                </a:lnTo>
                <a:lnTo>
                  <a:pt x="114" y="764"/>
                </a:lnTo>
                <a:lnTo>
                  <a:pt x="112" y="757"/>
                </a:lnTo>
                <a:lnTo>
                  <a:pt x="110" y="750"/>
                </a:lnTo>
                <a:lnTo>
                  <a:pt x="108" y="745"/>
                </a:lnTo>
                <a:lnTo>
                  <a:pt x="105" y="738"/>
                </a:lnTo>
                <a:lnTo>
                  <a:pt x="102" y="735"/>
                </a:lnTo>
                <a:lnTo>
                  <a:pt x="100" y="731"/>
                </a:lnTo>
                <a:lnTo>
                  <a:pt x="100" y="730"/>
                </a:lnTo>
                <a:lnTo>
                  <a:pt x="98" y="730"/>
                </a:lnTo>
                <a:lnTo>
                  <a:pt x="98" y="728"/>
                </a:lnTo>
                <a:lnTo>
                  <a:pt x="98" y="726"/>
                </a:lnTo>
                <a:lnTo>
                  <a:pt x="98" y="724"/>
                </a:lnTo>
                <a:lnTo>
                  <a:pt x="96" y="723"/>
                </a:lnTo>
                <a:lnTo>
                  <a:pt x="93" y="721"/>
                </a:lnTo>
                <a:lnTo>
                  <a:pt x="88" y="719"/>
                </a:lnTo>
                <a:lnTo>
                  <a:pt x="84" y="716"/>
                </a:lnTo>
                <a:lnTo>
                  <a:pt x="79" y="712"/>
                </a:lnTo>
                <a:lnTo>
                  <a:pt x="76" y="707"/>
                </a:lnTo>
                <a:lnTo>
                  <a:pt x="72" y="704"/>
                </a:lnTo>
                <a:lnTo>
                  <a:pt x="67" y="700"/>
                </a:lnTo>
                <a:lnTo>
                  <a:pt x="64" y="697"/>
                </a:lnTo>
                <a:lnTo>
                  <a:pt x="53" y="697"/>
                </a:lnTo>
                <a:lnTo>
                  <a:pt x="47" y="697"/>
                </a:lnTo>
                <a:lnTo>
                  <a:pt x="41" y="695"/>
                </a:lnTo>
                <a:lnTo>
                  <a:pt x="36" y="695"/>
                </a:lnTo>
                <a:lnTo>
                  <a:pt x="35" y="695"/>
                </a:lnTo>
                <a:lnTo>
                  <a:pt x="33" y="695"/>
                </a:lnTo>
                <a:lnTo>
                  <a:pt x="31" y="693"/>
                </a:lnTo>
                <a:lnTo>
                  <a:pt x="29" y="693"/>
                </a:lnTo>
                <a:lnTo>
                  <a:pt x="26" y="674"/>
                </a:lnTo>
                <a:lnTo>
                  <a:pt x="21" y="653"/>
                </a:lnTo>
                <a:lnTo>
                  <a:pt x="17" y="632"/>
                </a:lnTo>
                <a:lnTo>
                  <a:pt x="14" y="612"/>
                </a:lnTo>
                <a:lnTo>
                  <a:pt x="11" y="592"/>
                </a:lnTo>
                <a:lnTo>
                  <a:pt x="7" y="572"/>
                </a:lnTo>
                <a:lnTo>
                  <a:pt x="4" y="551"/>
                </a:lnTo>
                <a:lnTo>
                  <a:pt x="0" y="532"/>
                </a:lnTo>
                <a:lnTo>
                  <a:pt x="26" y="513"/>
                </a:lnTo>
                <a:lnTo>
                  <a:pt x="45" y="497"/>
                </a:lnTo>
                <a:lnTo>
                  <a:pt x="50" y="488"/>
                </a:lnTo>
                <a:lnTo>
                  <a:pt x="55" y="480"/>
                </a:lnTo>
                <a:lnTo>
                  <a:pt x="59" y="471"/>
                </a:lnTo>
                <a:lnTo>
                  <a:pt x="60" y="462"/>
                </a:lnTo>
                <a:lnTo>
                  <a:pt x="60" y="454"/>
                </a:lnTo>
                <a:lnTo>
                  <a:pt x="59" y="445"/>
                </a:lnTo>
                <a:lnTo>
                  <a:pt x="57" y="434"/>
                </a:lnTo>
                <a:lnTo>
                  <a:pt x="53" y="424"/>
                </a:lnTo>
                <a:lnTo>
                  <a:pt x="43" y="398"/>
                </a:lnTo>
                <a:lnTo>
                  <a:pt x="29" y="370"/>
                </a:lnTo>
                <a:lnTo>
                  <a:pt x="31" y="355"/>
                </a:lnTo>
                <a:lnTo>
                  <a:pt x="33" y="341"/>
                </a:lnTo>
                <a:lnTo>
                  <a:pt x="36" y="327"/>
                </a:lnTo>
                <a:lnTo>
                  <a:pt x="41" y="313"/>
                </a:lnTo>
                <a:lnTo>
                  <a:pt x="48" y="301"/>
                </a:lnTo>
                <a:lnTo>
                  <a:pt x="55" y="289"/>
                </a:lnTo>
                <a:lnTo>
                  <a:pt x="64" y="276"/>
                </a:lnTo>
                <a:lnTo>
                  <a:pt x="71" y="266"/>
                </a:lnTo>
                <a:lnTo>
                  <a:pt x="71" y="237"/>
                </a:lnTo>
                <a:lnTo>
                  <a:pt x="71" y="216"/>
                </a:lnTo>
                <a:lnTo>
                  <a:pt x="72" y="202"/>
                </a:lnTo>
                <a:lnTo>
                  <a:pt x="76" y="191"/>
                </a:lnTo>
                <a:lnTo>
                  <a:pt x="79" y="188"/>
                </a:lnTo>
                <a:lnTo>
                  <a:pt x="83" y="184"/>
                </a:lnTo>
                <a:lnTo>
                  <a:pt x="88" y="183"/>
                </a:lnTo>
                <a:lnTo>
                  <a:pt x="95" y="181"/>
                </a:lnTo>
                <a:lnTo>
                  <a:pt x="114" y="179"/>
                </a:lnTo>
                <a:lnTo>
                  <a:pt x="139" y="178"/>
                </a:lnTo>
                <a:lnTo>
                  <a:pt x="156" y="167"/>
                </a:lnTo>
                <a:lnTo>
                  <a:pt x="172" y="157"/>
                </a:lnTo>
                <a:lnTo>
                  <a:pt x="187" y="145"/>
                </a:lnTo>
                <a:lnTo>
                  <a:pt x="205" y="132"/>
                </a:lnTo>
                <a:lnTo>
                  <a:pt x="220" y="120"/>
                </a:lnTo>
                <a:lnTo>
                  <a:pt x="237" y="108"/>
                </a:lnTo>
                <a:lnTo>
                  <a:pt x="253" y="99"/>
                </a:lnTo>
                <a:lnTo>
                  <a:pt x="270" y="94"/>
                </a:lnTo>
                <a:lnTo>
                  <a:pt x="275" y="87"/>
                </a:lnTo>
                <a:lnTo>
                  <a:pt x="280" y="82"/>
                </a:lnTo>
                <a:lnTo>
                  <a:pt x="287" y="77"/>
                </a:lnTo>
                <a:lnTo>
                  <a:pt x="296" y="73"/>
                </a:lnTo>
                <a:lnTo>
                  <a:pt x="304" y="70"/>
                </a:lnTo>
                <a:lnTo>
                  <a:pt x="313" y="68"/>
                </a:lnTo>
                <a:lnTo>
                  <a:pt x="320" y="66"/>
                </a:lnTo>
                <a:lnTo>
                  <a:pt x="328" y="66"/>
                </a:lnTo>
                <a:lnTo>
                  <a:pt x="335" y="75"/>
                </a:lnTo>
                <a:lnTo>
                  <a:pt x="340" y="82"/>
                </a:lnTo>
                <a:lnTo>
                  <a:pt x="345" y="87"/>
                </a:lnTo>
                <a:lnTo>
                  <a:pt x="349" y="89"/>
                </a:lnTo>
                <a:lnTo>
                  <a:pt x="354" y="91"/>
                </a:lnTo>
                <a:lnTo>
                  <a:pt x="361" y="89"/>
                </a:lnTo>
                <a:lnTo>
                  <a:pt x="369" y="86"/>
                </a:lnTo>
                <a:lnTo>
                  <a:pt x="381" y="80"/>
                </a:lnTo>
                <a:lnTo>
                  <a:pt x="392" y="73"/>
                </a:lnTo>
                <a:lnTo>
                  <a:pt x="402" y="66"/>
                </a:lnTo>
                <a:lnTo>
                  <a:pt x="414" y="61"/>
                </a:lnTo>
                <a:lnTo>
                  <a:pt x="426" y="56"/>
                </a:lnTo>
                <a:lnTo>
                  <a:pt x="454" y="47"/>
                </a:lnTo>
                <a:lnTo>
                  <a:pt x="481" y="42"/>
                </a:lnTo>
                <a:lnTo>
                  <a:pt x="510" y="37"/>
                </a:lnTo>
                <a:lnTo>
                  <a:pt x="538" y="35"/>
                </a:lnTo>
                <a:lnTo>
                  <a:pt x="565" y="32"/>
                </a:lnTo>
                <a:lnTo>
                  <a:pt x="591" y="30"/>
                </a:lnTo>
                <a:lnTo>
                  <a:pt x="603" y="27"/>
                </a:lnTo>
                <a:lnTo>
                  <a:pt x="617" y="23"/>
                </a:lnTo>
                <a:lnTo>
                  <a:pt x="629" y="20"/>
                </a:lnTo>
                <a:lnTo>
                  <a:pt x="642" y="14"/>
                </a:lnTo>
                <a:lnTo>
                  <a:pt x="656" y="9"/>
                </a:lnTo>
                <a:lnTo>
                  <a:pt x="668" y="6"/>
                </a:lnTo>
                <a:lnTo>
                  <a:pt x="680" y="2"/>
                </a:lnTo>
                <a:lnTo>
                  <a:pt x="692" y="0"/>
                </a:lnTo>
                <a:lnTo>
                  <a:pt x="697" y="9"/>
                </a:lnTo>
                <a:lnTo>
                  <a:pt x="701" y="18"/>
                </a:lnTo>
                <a:lnTo>
                  <a:pt x="703" y="25"/>
                </a:lnTo>
                <a:lnTo>
                  <a:pt x="704" y="32"/>
                </a:lnTo>
                <a:lnTo>
                  <a:pt x="706" y="39"/>
                </a:lnTo>
                <a:lnTo>
                  <a:pt x="708" y="46"/>
                </a:lnTo>
                <a:lnTo>
                  <a:pt x="709" y="54"/>
                </a:lnTo>
                <a:lnTo>
                  <a:pt x="711" y="65"/>
                </a:lnTo>
                <a:lnTo>
                  <a:pt x="727" y="68"/>
                </a:lnTo>
                <a:lnTo>
                  <a:pt x="742" y="68"/>
                </a:lnTo>
                <a:lnTo>
                  <a:pt x="757" y="66"/>
                </a:lnTo>
                <a:lnTo>
                  <a:pt x="773" y="63"/>
                </a:lnTo>
                <a:lnTo>
                  <a:pt x="787" y="60"/>
                </a:lnTo>
                <a:lnTo>
                  <a:pt x="802" y="60"/>
                </a:lnTo>
                <a:lnTo>
                  <a:pt x="809" y="60"/>
                </a:lnTo>
                <a:lnTo>
                  <a:pt x="816" y="61"/>
                </a:lnTo>
                <a:lnTo>
                  <a:pt x="823" y="63"/>
                </a:lnTo>
                <a:lnTo>
                  <a:pt x="831" y="66"/>
                </a:lnTo>
                <a:lnTo>
                  <a:pt x="831" y="68"/>
                </a:lnTo>
                <a:lnTo>
                  <a:pt x="831" y="70"/>
                </a:lnTo>
                <a:lnTo>
                  <a:pt x="831" y="72"/>
                </a:lnTo>
                <a:lnTo>
                  <a:pt x="831" y="73"/>
                </a:lnTo>
                <a:lnTo>
                  <a:pt x="831" y="75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0" name="Freeform 1045"/>
          <p:cNvSpPr>
            <a:spLocks noChangeArrowheads="1"/>
          </p:cNvSpPr>
          <p:nvPr/>
        </p:nvSpPr>
        <p:spPr bwMode="auto">
          <a:xfrm>
            <a:off x="2136775" y="2838450"/>
            <a:ext cx="2022475" cy="1547813"/>
          </a:xfrm>
          <a:custGeom>
            <a:avLst/>
            <a:gdLst>
              <a:gd name="T0" fmla="*/ 2147483647 w 1274"/>
              <a:gd name="T1" fmla="*/ 2147483647 h 975"/>
              <a:gd name="T2" fmla="*/ 2147483647 w 1274"/>
              <a:gd name="T3" fmla="*/ 2147483647 h 975"/>
              <a:gd name="T4" fmla="*/ 2147483647 w 1274"/>
              <a:gd name="T5" fmla="*/ 2147483647 h 975"/>
              <a:gd name="T6" fmla="*/ 2147483647 w 1274"/>
              <a:gd name="T7" fmla="*/ 2147483647 h 975"/>
              <a:gd name="T8" fmla="*/ 2147483647 w 1274"/>
              <a:gd name="T9" fmla="*/ 2147483647 h 975"/>
              <a:gd name="T10" fmla="*/ 2147483647 w 1274"/>
              <a:gd name="T11" fmla="*/ 2147483647 h 975"/>
              <a:gd name="T12" fmla="*/ 2147483647 w 1274"/>
              <a:gd name="T13" fmla="*/ 2147483647 h 975"/>
              <a:gd name="T14" fmla="*/ 2147483647 w 1274"/>
              <a:gd name="T15" fmla="*/ 2147483647 h 975"/>
              <a:gd name="T16" fmla="*/ 2147483647 w 1274"/>
              <a:gd name="T17" fmla="*/ 2147483647 h 975"/>
              <a:gd name="T18" fmla="*/ 2147483647 w 1274"/>
              <a:gd name="T19" fmla="*/ 2147483647 h 975"/>
              <a:gd name="T20" fmla="*/ 2147483647 w 1274"/>
              <a:gd name="T21" fmla="*/ 2147483647 h 975"/>
              <a:gd name="T22" fmla="*/ 2147483647 w 1274"/>
              <a:gd name="T23" fmla="*/ 2147483647 h 975"/>
              <a:gd name="T24" fmla="*/ 2147483647 w 1274"/>
              <a:gd name="T25" fmla="*/ 2147483647 h 975"/>
              <a:gd name="T26" fmla="*/ 2147483647 w 1274"/>
              <a:gd name="T27" fmla="*/ 2147483647 h 975"/>
              <a:gd name="T28" fmla="*/ 2147483647 w 1274"/>
              <a:gd name="T29" fmla="*/ 2147483647 h 975"/>
              <a:gd name="T30" fmla="*/ 2147483647 w 1274"/>
              <a:gd name="T31" fmla="*/ 2147483647 h 975"/>
              <a:gd name="T32" fmla="*/ 2147483647 w 1274"/>
              <a:gd name="T33" fmla="*/ 2147483647 h 975"/>
              <a:gd name="T34" fmla="*/ 2147483647 w 1274"/>
              <a:gd name="T35" fmla="*/ 2147483647 h 975"/>
              <a:gd name="T36" fmla="*/ 2147483647 w 1274"/>
              <a:gd name="T37" fmla="*/ 2147483647 h 975"/>
              <a:gd name="T38" fmla="*/ 2147483647 w 1274"/>
              <a:gd name="T39" fmla="*/ 2147483647 h 975"/>
              <a:gd name="T40" fmla="*/ 2147483647 w 1274"/>
              <a:gd name="T41" fmla="*/ 2147483647 h 975"/>
              <a:gd name="T42" fmla="*/ 2147483647 w 1274"/>
              <a:gd name="T43" fmla="*/ 2147483647 h 975"/>
              <a:gd name="T44" fmla="*/ 2147483647 w 1274"/>
              <a:gd name="T45" fmla="*/ 2147483647 h 975"/>
              <a:gd name="T46" fmla="*/ 2147483647 w 1274"/>
              <a:gd name="T47" fmla="*/ 2147483647 h 975"/>
              <a:gd name="T48" fmla="*/ 2147483647 w 1274"/>
              <a:gd name="T49" fmla="*/ 2147483647 h 975"/>
              <a:gd name="T50" fmla="*/ 2147483647 w 1274"/>
              <a:gd name="T51" fmla="*/ 2147483647 h 975"/>
              <a:gd name="T52" fmla="*/ 2147483647 w 1274"/>
              <a:gd name="T53" fmla="*/ 2147483647 h 975"/>
              <a:gd name="T54" fmla="*/ 2147483647 w 1274"/>
              <a:gd name="T55" fmla="*/ 2147483647 h 975"/>
              <a:gd name="T56" fmla="*/ 2147483647 w 1274"/>
              <a:gd name="T57" fmla="*/ 2147483647 h 975"/>
              <a:gd name="T58" fmla="*/ 2147483647 w 1274"/>
              <a:gd name="T59" fmla="*/ 2147483647 h 975"/>
              <a:gd name="T60" fmla="*/ 2147483647 w 1274"/>
              <a:gd name="T61" fmla="*/ 2147483647 h 975"/>
              <a:gd name="T62" fmla="*/ 2147483647 w 1274"/>
              <a:gd name="T63" fmla="*/ 2147483647 h 975"/>
              <a:gd name="T64" fmla="*/ 2147483647 w 1274"/>
              <a:gd name="T65" fmla="*/ 2147483647 h 975"/>
              <a:gd name="T66" fmla="*/ 2147483647 w 1274"/>
              <a:gd name="T67" fmla="*/ 2147483647 h 975"/>
              <a:gd name="T68" fmla="*/ 2147483647 w 1274"/>
              <a:gd name="T69" fmla="*/ 2147483647 h 975"/>
              <a:gd name="T70" fmla="*/ 2147483647 w 1274"/>
              <a:gd name="T71" fmla="*/ 2147483647 h 975"/>
              <a:gd name="T72" fmla="*/ 2147483647 w 1274"/>
              <a:gd name="T73" fmla="*/ 2147483647 h 975"/>
              <a:gd name="T74" fmla="*/ 2147483647 w 1274"/>
              <a:gd name="T75" fmla="*/ 2147483647 h 975"/>
              <a:gd name="T76" fmla="*/ 2147483647 w 1274"/>
              <a:gd name="T77" fmla="*/ 2147483647 h 975"/>
              <a:gd name="T78" fmla="*/ 2147483647 w 1274"/>
              <a:gd name="T79" fmla="*/ 2147483647 h 975"/>
              <a:gd name="T80" fmla="*/ 2147483647 w 1274"/>
              <a:gd name="T81" fmla="*/ 2147483647 h 975"/>
              <a:gd name="T82" fmla="*/ 2147483647 w 1274"/>
              <a:gd name="T83" fmla="*/ 2147483647 h 975"/>
              <a:gd name="T84" fmla="*/ 2147483647 w 1274"/>
              <a:gd name="T85" fmla="*/ 2147483647 h 975"/>
              <a:gd name="T86" fmla="*/ 2147483647 w 1274"/>
              <a:gd name="T87" fmla="*/ 2147483647 h 975"/>
              <a:gd name="T88" fmla="*/ 2147483647 w 1274"/>
              <a:gd name="T89" fmla="*/ 2147483647 h 975"/>
              <a:gd name="T90" fmla="*/ 2147483647 w 1274"/>
              <a:gd name="T91" fmla="*/ 2147483647 h 975"/>
              <a:gd name="T92" fmla="*/ 2147483647 w 1274"/>
              <a:gd name="T93" fmla="*/ 2147483647 h 975"/>
              <a:gd name="T94" fmla="*/ 2147483647 w 1274"/>
              <a:gd name="T95" fmla="*/ 2147483647 h 975"/>
              <a:gd name="T96" fmla="*/ 2147483647 w 1274"/>
              <a:gd name="T97" fmla="*/ 2147483647 h 975"/>
              <a:gd name="T98" fmla="*/ 2147483647 w 1274"/>
              <a:gd name="T99" fmla="*/ 2147483647 h 975"/>
              <a:gd name="T100" fmla="*/ 2147483647 w 1274"/>
              <a:gd name="T101" fmla="*/ 2147483647 h 975"/>
              <a:gd name="T102" fmla="*/ 2147483647 w 1274"/>
              <a:gd name="T103" fmla="*/ 2147483647 h 975"/>
              <a:gd name="T104" fmla="*/ 2147483647 w 1274"/>
              <a:gd name="T105" fmla="*/ 2147483647 h 975"/>
              <a:gd name="T106" fmla="*/ 2147483647 w 1274"/>
              <a:gd name="T107" fmla="*/ 0 h 975"/>
              <a:gd name="T108" fmla="*/ 2147483647 w 1274"/>
              <a:gd name="T109" fmla="*/ 2147483647 h 975"/>
              <a:gd name="T110" fmla="*/ 2147483647 w 1274"/>
              <a:gd name="T111" fmla="*/ 2147483647 h 975"/>
              <a:gd name="T112" fmla="*/ 2147483647 w 1274"/>
              <a:gd name="T113" fmla="*/ 2147483647 h 975"/>
              <a:gd name="T114" fmla="*/ 2147483647 w 1274"/>
              <a:gd name="T115" fmla="*/ 2147483647 h 975"/>
              <a:gd name="T116" fmla="*/ 2147483647 w 1274"/>
              <a:gd name="T117" fmla="*/ 2147483647 h 975"/>
              <a:gd name="T118" fmla="*/ 2147483647 w 1274"/>
              <a:gd name="T119" fmla="*/ 2147483647 h 975"/>
              <a:gd name="T120" fmla="*/ 2147483647 w 1274"/>
              <a:gd name="T121" fmla="*/ 2147483647 h 9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74"/>
              <a:gd name="T184" fmla="*/ 0 h 975"/>
              <a:gd name="T185" fmla="*/ 1274 w 1274"/>
              <a:gd name="T186" fmla="*/ 975 h 9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74" h="975">
                <a:moveTo>
                  <a:pt x="1274" y="333"/>
                </a:moveTo>
                <a:lnTo>
                  <a:pt x="1274" y="333"/>
                </a:lnTo>
                <a:lnTo>
                  <a:pt x="1272" y="335"/>
                </a:lnTo>
                <a:lnTo>
                  <a:pt x="1270" y="335"/>
                </a:lnTo>
                <a:lnTo>
                  <a:pt x="1269" y="336"/>
                </a:lnTo>
                <a:lnTo>
                  <a:pt x="1267" y="336"/>
                </a:lnTo>
                <a:lnTo>
                  <a:pt x="1265" y="338"/>
                </a:lnTo>
                <a:lnTo>
                  <a:pt x="1264" y="338"/>
                </a:lnTo>
                <a:lnTo>
                  <a:pt x="1243" y="340"/>
                </a:lnTo>
                <a:lnTo>
                  <a:pt x="1222" y="343"/>
                </a:lnTo>
                <a:lnTo>
                  <a:pt x="1203" y="350"/>
                </a:lnTo>
                <a:lnTo>
                  <a:pt x="1186" y="359"/>
                </a:lnTo>
                <a:lnTo>
                  <a:pt x="1171" y="369"/>
                </a:lnTo>
                <a:lnTo>
                  <a:pt x="1157" y="383"/>
                </a:lnTo>
                <a:lnTo>
                  <a:pt x="1145" y="397"/>
                </a:lnTo>
                <a:lnTo>
                  <a:pt x="1135" y="413"/>
                </a:lnTo>
                <a:lnTo>
                  <a:pt x="1128" y="428"/>
                </a:lnTo>
                <a:lnTo>
                  <a:pt x="1123" y="446"/>
                </a:lnTo>
                <a:lnTo>
                  <a:pt x="1121" y="465"/>
                </a:lnTo>
                <a:lnTo>
                  <a:pt x="1121" y="484"/>
                </a:lnTo>
                <a:lnTo>
                  <a:pt x="1123" y="503"/>
                </a:lnTo>
                <a:lnTo>
                  <a:pt x="1130" y="522"/>
                </a:lnTo>
                <a:lnTo>
                  <a:pt x="1138" y="541"/>
                </a:lnTo>
                <a:lnTo>
                  <a:pt x="1150" y="560"/>
                </a:lnTo>
                <a:lnTo>
                  <a:pt x="1150" y="566"/>
                </a:lnTo>
                <a:lnTo>
                  <a:pt x="1152" y="572"/>
                </a:lnTo>
                <a:lnTo>
                  <a:pt x="1152" y="579"/>
                </a:lnTo>
                <a:lnTo>
                  <a:pt x="1152" y="586"/>
                </a:lnTo>
                <a:lnTo>
                  <a:pt x="1152" y="593"/>
                </a:lnTo>
                <a:lnTo>
                  <a:pt x="1152" y="600"/>
                </a:lnTo>
                <a:lnTo>
                  <a:pt x="1152" y="605"/>
                </a:lnTo>
                <a:lnTo>
                  <a:pt x="1152" y="612"/>
                </a:lnTo>
                <a:lnTo>
                  <a:pt x="1138" y="616"/>
                </a:lnTo>
                <a:lnTo>
                  <a:pt x="1128" y="621"/>
                </a:lnTo>
                <a:lnTo>
                  <a:pt x="1116" y="625"/>
                </a:lnTo>
                <a:lnTo>
                  <a:pt x="1106" y="628"/>
                </a:lnTo>
                <a:lnTo>
                  <a:pt x="1095" y="633"/>
                </a:lnTo>
                <a:lnTo>
                  <a:pt x="1085" y="637"/>
                </a:lnTo>
                <a:lnTo>
                  <a:pt x="1075" y="640"/>
                </a:lnTo>
                <a:lnTo>
                  <a:pt x="1063" y="645"/>
                </a:lnTo>
                <a:lnTo>
                  <a:pt x="1054" y="651"/>
                </a:lnTo>
                <a:lnTo>
                  <a:pt x="1044" y="656"/>
                </a:lnTo>
                <a:lnTo>
                  <a:pt x="1033" y="663"/>
                </a:lnTo>
                <a:lnTo>
                  <a:pt x="1021" y="670"/>
                </a:lnTo>
                <a:lnTo>
                  <a:pt x="1011" y="677"/>
                </a:lnTo>
                <a:lnTo>
                  <a:pt x="1001" y="682"/>
                </a:lnTo>
                <a:lnTo>
                  <a:pt x="989" y="684"/>
                </a:lnTo>
                <a:lnTo>
                  <a:pt x="979" y="684"/>
                </a:lnTo>
                <a:lnTo>
                  <a:pt x="973" y="671"/>
                </a:lnTo>
                <a:lnTo>
                  <a:pt x="968" y="659"/>
                </a:lnTo>
                <a:lnTo>
                  <a:pt x="963" y="645"/>
                </a:lnTo>
                <a:lnTo>
                  <a:pt x="960" y="630"/>
                </a:lnTo>
                <a:lnTo>
                  <a:pt x="953" y="600"/>
                </a:lnTo>
                <a:lnTo>
                  <a:pt x="946" y="569"/>
                </a:lnTo>
                <a:lnTo>
                  <a:pt x="941" y="555"/>
                </a:lnTo>
                <a:lnTo>
                  <a:pt x="934" y="543"/>
                </a:lnTo>
                <a:lnTo>
                  <a:pt x="927" y="531"/>
                </a:lnTo>
                <a:lnTo>
                  <a:pt x="917" y="522"/>
                </a:lnTo>
                <a:lnTo>
                  <a:pt x="906" y="515"/>
                </a:lnTo>
                <a:lnTo>
                  <a:pt x="893" y="512"/>
                </a:lnTo>
                <a:lnTo>
                  <a:pt x="876" y="510"/>
                </a:lnTo>
                <a:lnTo>
                  <a:pt x="857" y="513"/>
                </a:lnTo>
                <a:lnTo>
                  <a:pt x="850" y="520"/>
                </a:lnTo>
                <a:lnTo>
                  <a:pt x="843" y="527"/>
                </a:lnTo>
                <a:lnTo>
                  <a:pt x="836" y="536"/>
                </a:lnTo>
                <a:lnTo>
                  <a:pt x="831" y="543"/>
                </a:lnTo>
                <a:lnTo>
                  <a:pt x="824" y="552"/>
                </a:lnTo>
                <a:lnTo>
                  <a:pt x="817" y="559"/>
                </a:lnTo>
                <a:lnTo>
                  <a:pt x="810" y="566"/>
                </a:lnTo>
                <a:lnTo>
                  <a:pt x="802" y="571"/>
                </a:lnTo>
                <a:lnTo>
                  <a:pt x="785" y="566"/>
                </a:lnTo>
                <a:lnTo>
                  <a:pt x="769" y="560"/>
                </a:lnTo>
                <a:lnTo>
                  <a:pt x="754" y="557"/>
                </a:lnTo>
                <a:lnTo>
                  <a:pt x="740" y="553"/>
                </a:lnTo>
                <a:lnTo>
                  <a:pt x="726" y="553"/>
                </a:lnTo>
                <a:lnTo>
                  <a:pt x="712" y="553"/>
                </a:lnTo>
                <a:lnTo>
                  <a:pt x="699" y="557"/>
                </a:lnTo>
                <a:lnTo>
                  <a:pt x="683" y="562"/>
                </a:lnTo>
                <a:lnTo>
                  <a:pt x="652" y="597"/>
                </a:lnTo>
                <a:lnTo>
                  <a:pt x="627" y="630"/>
                </a:lnTo>
                <a:lnTo>
                  <a:pt x="616" y="645"/>
                </a:lnTo>
                <a:lnTo>
                  <a:pt x="606" y="661"/>
                </a:lnTo>
                <a:lnTo>
                  <a:pt x="597" y="678"/>
                </a:lnTo>
                <a:lnTo>
                  <a:pt x="590" y="696"/>
                </a:lnTo>
                <a:lnTo>
                  <a:pt x="584" y="713"/>
                </a:lnTo>
                <a:lnTo>
                  <a:pt x="580" y="730"/>
                </a:lnTo>
                <a:lnTo>
                  <a:pt x="577" y="750"/>
                </a:lnTo>
                <a:lnTo>
                  <a:pt x="575" y="769"/>
                </a:lnTo>
                <a:lnTo>
                  <a:pt x="573" y="788"/>
                </a:lnTo>
                <a:lnTo>
                  <a:pt x="575" y="809"/>
                </a:lnTo>
                <a:lnTo>
                  <a:pt x="578" y="831"/>
                </a:lnTo>
                <a:lnTo>
                  <a:pt x="582" y="855"/>
                </a:lnTo>
                <a:lnTo>
                  <a:pt x="572" y="854"/>
                </a:lnTo>
                <a:lnTo>
                  <a:pt x="565" y="850"/>
                </a:lnTo>
                <a:lnTo>
                  <a:pt x="558" y="847"/>
                </a:lnTo>
                <a:lnTo>
                  <a:pt x="553" y="843"/>
                </a:lnTo>
                <a:lnTo>
                  <a:pt x="546" y="840"/>
                </a:lnTo>
                <a:lnTo>
                  <a:pt x="541" y="840"/>
                </a:lnTo>
                <a:lnTo>
                  <a:pt x="532" y="843"/>
                </a:lnTo>
                <a:lnTo>
                  <a:pt x="524" y="850"/>
                </a:lnTo>
                <a:lnTo>
                  <a:pt x="517" y="861"/>
                </a:lnTo>
                <a:lnTo>
                  <a:pt x="510" y="871"/>
                </a:lnTo>
                <a:lnTo>
                  <a:pt x="503" y="880"/>
                </a:lnTo>
                <a:lnTo>
                  <a:pt x="496" y="887"/>
                </a:lnTo>
                <a:lnTo>
                  <a:pt x="487" y="892"/>
                </a:lnTo>
                <a:lnTo>
                  <a:pt x="477" y="895"/>
                </a:lnTo>
                <a:lnTo>
                  <a:pt x="465" y="894"/>
                </a:lnTo>
                <a:lnTo>
                  <a:pt x="450" y="890"/>
                </a:lnTo>
                <a:lnTo>
                  <a:pt x="422" y="892"/>
                </a:lnTo>
                <a:lnTo>
                  <a:pt x="402" y="895"/>
                </a:lnTo>
                <a:lnTo>
                  <a:pt x="386" y="901"/>
                </a:lnTo>
                <a:lnTo>
                  <a:pt x="374" y="909"/>
                </a:lnTo>
                <a:lnTo>
                  <a:pt x="366" y="918"/>
                </a:lnTo>
                <a:lnTo>
                  <a:pt x="357" y="932"/>
                </a:lnTo>
                <a:lnTo>
                  <a:pt x="347" y="947"/>
                </a:lnTo>
                <a:lnTo>
                  <a:pt x="333" y="965"/>
                </a:lnTo>
                <a:lnTo>
                  <a:pt x="312" y="970"/>
                </a:lnTo>
                <a:lnTo>
                  <a:pt x="292" y="973"/>
                </a:lnTo>
                <a:lnTo>
                  <a:pt x="268" y="975"/>
                </a:lnTo>
                <a:lnTo>
                  <a:pt x="244" y="975"/>
                </a:lnTo>
                <a:lnTo>
                  <a:pt x="218" y="975"/>
                </a:lnTo>
                <a:lnTo>
                  <a:pt x="194" y="973"/>
                </a:lnTo>
                <a:lnTo>
                  <a:pt x="172" y="972"/>
                </a:lnTo>
                <a:lnTo>
                  <a:pt x="151" y="968"/>
                </a:lnTo>
                <a:lnTo>
                  <a:pt x="142" y="961"/>
                </a:lnTo>
                <a:lnTo>
                  <a:pt x="134" y="954"/>
                </a:lnTo>
                <a:lnTo>
                  <a:pt x="123" y="946"/>
                </a:lnTo>
                <a:lnTo>
                  <a:pt x="115" y="937"/>
                </a:lnTo>
                <a:lnTo>
                  <a:pt x="105" y="928"/>
                </a:lnTo>
                <a:lnTo>
                  <a:pt x="94" y="921"/>
                </a:lnTo>
                <a:lnTo>
                  <a:pt x="84" y="916"/>
                </a:lnTo>
                <a:lnTo>
                  <a:pt x="74" y="913"/>
                </a:lnTo>
                <a:lnTo>
                  <a:pt x="63" y="914"/>
                </a:lnTo>
                <a:lnTo>
                  <a:pt x="55" y="914"/>
                </a:lnTo>
                <a:lnTo>
                  <a:pt x="46" y="914"/>
                </a:lnTo>
                <a:lnTo>
                  <a:pt x="39" y="916"/>
                </a:lnTo>
                <a:lnTo>
                  <a:pt x="32" y="916"/>
                </a:lnTo>
                <a:lnTo>
                  <a:pt x="26" y="916"/>
                </a:lnTo>
                <a:lnTo>
                  <a:pt x="15" y="916"/>
                </a:lnTo>
                <a:lnTo>
                  <a:pt x="3" y="916"/>
                </a:lnTo>
                <a:lnTo>
                  <a:pt x="2" y="914"/>
                </a:lnTo>
                <a:lnTo>
                  <a:pt x="0" y="913"/>
                </a:lnTo>
                <a:lnTo>
                  <a:pt x="8" y="908"/>
                </a:lnTo>
                <a:lnTo>
                  <a:pt x="17" y="902"/>
                </a:lnTo>
                <a:lnTo>
                  <a:pt x="26" y="897"/>
                </a:lnTo>
                <a:lnTo>
                  <a:pt x="36" y="894"/>
                </a:lnTo>
                <a:lnTo>
                  <a:pt x="44" y="888"/>
                </a:lnTo>
                <a:lnTo>
                  <a:pt x="53" y="883"/>
                </a:lnTo>
                <a:lnTo>
                  <a:pt x="62" y="878"/>
                </a:lnTo>
                <a:lnTo>
                  <a:pt x="70" y="873"/>
                </a:lnTo>
                <a:lnTo>
                  <a:pt x="75" y="857"/>
                </a:lnTo>
                <a:lnTo>
                  <a:pt x="82" y="838"/>
                </a:lnTo>
                <a:lnTo>
                  <a:pt x="93" y="817"/>
                </a:lnTo>
                <a:lnTo>
                  <a:pt x="103" y="796"/>
                </a:lnTo>
                <a:lnTo>
                  <a:pt x="115" y="777"/>
                </a:lnTo>
                <a:lnTo>
                  <a:pt x="129" y="760"/>
                </a:lnTo>
                <a:lnTo>
                  <a:pt x="135" y="753"/>
                </a:lnTo>
                <a:lnTo>
                  <a:pt x="142" y="746"/>
                </a:lnTo>
                <a:lnTo>
                  <a:pt x="149" y="741"/>
                </a:lnTo>
                <a:lnTo>
                  <a:pt x="158" y="739"/>
                </a:lnTo>
                <a:lnTo>
                  <a:pt x="160" y="741"/>
                </a:lnTo>
                <a:lnTo>
                  <a:pt x="161" y="744"/>
                </a:lnTo>
                <a:lnTo>
                  <a:pt x="161" y="746"/>
                </a:lnTo>
                <a:lnTo>
                  <a:pt x="163" y="748"/>
                </a:lnTo>
                <a:lnTo>
                  <a:pt x="165" y="750"/>
                </a:lnTo>
                <a:lnTo>
                  <a:pt x="166" y="750"/>
                </a:lnTo>
                <a:lnTo>
                  <a:pt x="166" y="751"/>
                </a:lnTo>
                <a:lnTo>
                  <a:pt x="173" y="750"/>
                </a:lnTo>
                <a:lnTo>
                  <a:pt x="180" y="744"/>
                </a:lnTo>
                <a:lnTo>
                  <a:pt x="185" y="739"/>
                </a:lnTo>
                <a:lnTo>
                  <a:pt x="189" y="734"/>
                </a:lnTo>
                <a:lnTo>
                  <a:pt x="194" y="720"/>
                </a:lnTo>
                <a:lnTo>
                  <a:pt x="197" y="703"/>
                </a:lnTo>
                <a:lnTo>
                  <a:pt x="197" y="685"/>
                </a:lnTo>
                <a:lnTo>
                  <a:pt x="197" y="668"/>
                </a:lnTo>
                <a:lnTo>
                  <a:pt x="196" y="652"/>
                </a:lnTo>
                <a:lnTo>
                  <a:pt x="196" y="638"/>
                </a:lnTo>
                <a:lnTo>
                  <a:pt x="201" y="638"/>
                </a:lnTo>
                <a:lnTo>
                  <a:pt x="206" y="637"/>
                </a:lnTo>
                <a:lnTo>
                  <a:pt x="211" y="637"/>
                </a:lnTo>
                <a:lnTo>
                  <a:pt x="216" y="638"/>
                </a:lnTo>
                <a:lnTo>
                  <a:pt x="226" y="644"/>
                </a:lnTo>
                <a:lnTo>
                  <a:pt x="237" y="651"/>
                </a:lnTo>
                <a:lnTo>
                  <a:pt x="245" y="659"/>
                </a:lnTo>
                <a:lnTo>
                  <a:pt x="254" y="668"/>
                </a:lnTo>
                <a:lnTo>
                  <a:pt x="259" y="678"/>
                </a:lnTo>
                <a:lnTo>
                  <a:pt x="263" y="687"/>
                </a:lnTo>
                <a:lnTo>
                  <a:pt x="263" y="691"/>
                </a:lnTo>
                <a:lnTo>
                  <a:pt x="264" y="692"/>
                </a:lnTo>
                <a:lnTo>
                  <a:pt x="264" y="696"/>
                </a:lnTo>
                <a:lnTo>
                  <a:pt x="264" y="699"/>
                </a:lnTo>
                <a:lnTo>
                  <a:pt x="264" y="701"/>
                </a:lnTo>
                <a:lnTo>
                  <a:pt x="266" y="704"/>
                </a:lnTo>
                <a:lnTo>
                  <a:pt x="266" y="708"/>
                </a:lnTo>
                <a:lnTo>
                  <a:pt x="266" y="710"/>
                </a:lnTo>
                <a:lnTo>
                  <a:pt x="273" y="711"/>
                </a:lnTo>
                <a:lnTo>
                  <a:pt x="280" y="713"/>
                </a:lnTo>
                <a:lnTo>
                  <a:pt x="287" y="713"/>
                </a:lnTo>
                <a:lnTo>
                  <a:pt x="293" y="711"/>
                </a:lnTo>
                <a:lnTo>
                  <a:pt x="311" y="704"/>
                </a:lnTo>
                <a:lnTo>
                  <a:pt x="326" y="696"/>
                </a:lnTo>
                <a:lnTo>
                  <a:pt x="342" y="685"/>
                </a:lnTo>
                <a:lnTo>
                  <a:pt x="355" y="673"/>
                </a:lnTo>
                <a:lnTo>
                  <a:pt x="364" y="661"/>
                </a:lnTo>
                <a:lnTo>
                  <a:pt x="369" y="649"/>
                </a:lnTo>
                <a:lnTo>
                  <a:pt x="367" y="644"/>
                </a:lnTo>
                <a:lnTo>
                  <a:pt x="364" y="642"/>
                </a:lnTo>
                <a:lnTo>
                  <a:pt x="360" y="638"/>
                </a:lnTo>
                <a:lnTo>
                  <a:pt x="357" y="637"/>
                </a:lnTo>
                <a:lnTo>
                  <a:pt x="354" y="635"/>
                </a:lnTo>
                <a:lnTo>
                  <a:pt x="350" y="632"/>
                </a:lnTo>
                <a:lnTo>
                  <a:pt x="347" y="630"/>
                </a:lnTo>
                <a:lnTo>
                  <a:pt x="343" y="628"/>
                </a:lnTo>
                <a:lnTo>
                  <a:pt x="343" y="619"/>
                </a:lnTo>
                <a:lnTo>
                  <a:pt x="342" y="611"/>
                </a:lnTo>
                <a:lnTo>
                  <a:pt x="342" y="605"/>
                </a:lnTo>
                <a:lnTo>
                  <a:pt x="340" y="600"/>
                </a:lnTo>
                <a:lnTo>
                  <a:pt x="336" y="597"/>
                </a:lnTo>
                <a:lnTo>
                  <a:pt x="333" y="592"/>
                </a:lnTo>
                <a:lnTo>
                  <a:pt x="328" y="588"/>
                </a:lnTo>
                <a:lnTo>
                  <a:pt x="321" y="581"/>
                </a:lnTo>
                <a:lnTo>
                  <a:pt x="323" y="576"/>
                </a:lnTo>
                <a:lnTo>
                  <a:pt x="323" y="571"/>
                </a:lnTo>
                <a:lnTo>
                  <a:pt x="324" y="562"/>
                </a:lnTo>
                <a:lnTo>
                  <a:pt x="324" y="553"/>
                </a:lnTo>
                <a:lnTo>
                  <a:pt x="326" y="545"/>
                </a:lnTo>
                <a:lnTo>
                  <a:pt x="328" y="534"/>
                </a:lnTo>
                <a:lnTo>
                  <a:pt x="328" y="524"/>
                </a:lnTo>
                <a:lnTo>
                  <a:pt x="330" y="513"/>
                </a:lnTo>
                <a:lnTo>
                  <a:pt x="326" y="500"/>
                </a:lnTo>
                <a:lnTo>
                  <a:pt x="323" y="484"/>
                </a:lnTo>
                <a:lnTo>
                  <a:pt x="317" y="468"/>
                </a:lnTo>
                <a:lnTo>
                  <a:pt x="311" y="454"/>
                </a:lnTo>
                <a:lnTo>
                  <a:pt x="305" y="439"/>
                </a:lnTo>
                <a:lnTo>
                  <a:pt x="302" y="425"/>
                </a:lnTo>
                <a:lnTo>
                  <a:pt x="300" y="409"/>
                </a:lnTo>
                <a:lnTo>
                  <a:pt x="300" y="395"/>
                </a:lnTo>
                <a:lnTo>
                  <a:pt x="307" y="392"/>
                </a:lnTo>
                <a:lnTo>
                  <a:pt x="316" y="388"/>
                </a:lnTo>
                <a:lnTo>
                  <a:pt x="324" y="387"/>
                </a:lnTo>
                <a:lnTo>
                  <a:pt x="335" y="385"/>
                </a:lnTo>
                <a:lnTo>
                  <a:pt x="343" y="382"/>
                </a:lnTo>
                <a:lnTo>
                  <a:pt x="352" y="380"/>
                </a:lnTo>
                <a:lnTo>
                  <a:pt x="362" y="376"/>
                </a:lnTo>
                <a:lnTo>
                  <a:pt x="371" y="373"/>
                </a:lnTo>
                <a:lnTo>
                  <a:pt x="378" y="366"/>
                </a:lnTo>
                <a:lnTo>
                  <a:pt x="384" y="357"/>
                </a:lnTo>
                <a:lnTo>
                  <a:pt x="390" y="347"/>
                </a:lnTo>
                <a:lnTo>
                  <a:pt x="393" y="336"/>
                </a:lnTo>
                <a:lnTo>
                  <a:pt x="395" y="326"/>
                </a:lnTo>
                <a:lnTo>
                  <a:pt x="396" y="314"/>
                </a:lnTo>
                <a:lnTo>
                  <a:pt x="396" y="303"/>
                </a:lnTo>
                <a:lnTo>
                  <a:pt x="395" y="291"/>
                </a:lnTo>
                <a:lnTo>
                  <a:pt x="391" y="267"/>
                </a:lnTo>
                <a:lnTo>
                  <a:pt x="386" y="243"/>
                </a:lnTo>
                <a:lnTo>
                  <a:pt x="379" y="220"/>
                </a:lnTo>
                <a:lnTo>
                  <a:pt x="374" y="199"/>
                </a:lnTo>
                <a:lnTo>
                  <a:pt x="374" y="198"/>
                </a:lnTo>
                <a:lnTo>
                  <a:pt x="376" y="194"/>
                </a:lnTo>
                <a:lnTo>
                  <a:pt x="379" y="192"/>
                </a:lnTo>
                <a:lnTo>
                  <a:pt x="383" y="191"/>
                </a:lnTo>
                <a:lnTo>
                  <a:pt x="390" y="187"/>
                </a:lnTo>
                <a:lnTo>
                  <a:pt x="400" y="187"/>
                </a:lnTo>
                <a:lnTo>
                  <a:pt x="410" y="185"/>
                </a:lnTo>
                <a:lnTo>
                  <a:pt x="421" y="185"/>
                </a:lnTo>
                <a:lnTo>
                  <a:pt x="429" y="185"/>
                </a:lnTo>
                <a:lnTo>
                  <a:pt x="436" y="185"/>
                </a:lnTo>
                <a:lnTo>
                  <a:pt x="450" y="182"/>
                </a:lnTo>
                <a:lnTo>
                  <a:pt x="463" y="178"/>
                </a:lnTo>
                <a:lnTo>
                  <a:pt x="474" y="175"/>
                </a:lnTo>
                <a:lnTo>
                  <a:pt x="486" y="172"/>
                </a:lnTo>
                <a:lnTo>
                  <a:pt x="496" y="168"/>
                </a:lnTo>
                <a:lnTo>
                  <a:pt x="506" y="165"/>
                </a:lnTo>
                <a:lnTo>
                  <a:pt x="518" y="161"/>
                </a:lnTo>
                <a:lnTo>
                  <a:pt x="529" y="158"/>
                </a:lnTo>
                <a:lnTo>
                  <a:pt x="556" y="137"/>
                </a:lnTo>
                <a:lnTo>
                  <a:pt x="575" y="123"/>
                </a:lnTo>
                <a:lnTo>
                  <a:pt x="582" y="119"/>
                </a:lnTo>
                <a:lnTo>
                  <a:pt x="587" y="118"/>
                </a:lnTo>
                <a:lnTo>
                  <a:pt x="592" y="118"/>
                </a:lnTo>
                <a:lnTo>
                  <a:pt x="596" y="118"/>
                </a:lnTo>
                <a:lnTo>
                  <a:pt x="604" y="123"/>
                </a:lnTo>
                <a:lnTo>
                  <a:pt x="615" y="133"/>
                </a:lnTo>
                <a:lnTo>
                  <a:pt x="630" y="147"/>
                </a:lnTo>
                <a:lnTo>
                  <a:pt x="652" y="163"/>
                </a:lnTo>
                <a:lnTo>
                  <a:pt x="657" y="165"/>
                </a:lnTo>
                <a:lnTo>
                  <a:pt x="664" y="166"/>
                </a:lnTo>
                <a:lnTo>
                  <a:pt x="671" y="166"/>
                </a:lnTo>
                <a:lnTo>
                  <a:pt x="678" y="168"/>
                </a:lnTo>
                <a:lnTo>
                  <a:pt x="685" y="170"/>
                </a:lnTo>
                <a:lnTo>
                  <a:pt x="692" y="170"/>
                </a:lnTo>
                <a:lnTo>
                  <a:pt x="699" y="172"/>
                </a:lnTo>
                <a:lnTo>
                  <a:pt x="704" y="172"/>
                </a:lnTo>
                <a:lnTo>
                  <a:pt x="721" y="165"/>
                </a:lnTo>
                <a:lnTo>
                  <a:pt x="736" y="156"/>
                </a:lnTo>
                <a:lnTo>
                  <a:pt x="752" y="147"/>
                </a:lnTo>
                <a:lnTo>
                  <a:pt x="767" y="140"/>
                </a:lnTo>
                <a:lnTo>
                  <a:pt x="783" y="132"/>
                </a:lnTo>
                <a:lnTo>
                  <a:pt x="800" y="125"/>
                </a:lnTo>
                <a:lnTo>
                  <a:pt x="815" y="118"/>
                </a:lnTo>
                <a:lnTo>
                  <a:pt x="833" y="112"/>
                </a:lnTo>
                <a:lnTo>
                  <a:pt x="865" y="109"/>
                </a:lnTo>
                <a:lnTo>
                  <a:pt x="893" y="104"/>
                </a:lnTo>
                <a:lnTo>
                  <a:pt x="915" y="97"/>
                </a:lnTo>
                <a:lnTo>
                  <a:pt x="936" y="86"/>
                </a:lnTo>
                <a:lnTo>
                  <a:pt x="953" y="73"/>
                </a:lnTo>
                <a:lnTo>
                  <a:pt x="970" y="55"/>
                </a:lnTo>
                <a:lnTo>
                  <a:pt x="987" y="33"/>
                </a:lnTo>
                <a:lnTo>
                  <a:pt x="1006" y="3"/>
                </a:lnTo>
                <a:lnTo>
                  <a:pt x="1009" y="3"/>
                </a:lnTo>
                <a:lnTo>
                  <a:pt x="1011" y="1"/>
                </a:lnTo>
                <a:lnTo>
                  <a:pt x="1015" y="1"/>
                </a:lnTo>
                <a:lnTo>
                  <a:pt x="1016" y="1"/>
                </a:lnTo>
                <a:lnTo>
                  <a:pt x="1018" y="1"/>
                </a:lnTo>
                <a:lnTo>
                  <a:pt x="1020" y="1"/>
                </a:lnTo>
                <a:lnTo>
                  <a:pt x="1023" y="0"/>
                </a:lnTo>
                <a:lnTo>
                  <a:pt x="1027" y="0"/>
                </a:lnTo>
                <a:lnTo>
                  <a:pt x="1030" y="8"/>
                </a:lnTo>
                <a:lnTo>
                  <a:pt x="1033" y="15"/>
                </a:lnTo>
                <a:lnTo>
                  <a:pt x="1037" y="22"/>
                </a:lnTo>
                <a:lnTo>
                  <a:pt x="1040" y="29"/>
                </a:lnTo>
                <a:lnTo>
                  <a:pt x="1046" y="36"/>
                </a:lnTo>
                <a:lnTo>
                  <a:pt x="1049" y="43"/>
                </a:lnTo>
                <a:lnTo>
                  <a:pt x="1052" y="50"/>
                </a:lnTo>
                <a:lnTo>
                  <a:pt x="1056" y="59"/>
                </a:lnTo>
                <a:lnTo>
                  <a:pt x="1070" y="57"/>
                </a:lnTo>
                <a:lnTo>
                  <a:pt x="1080" y="53"/>
                </a:lnTo>
                <a:lnTo>
                  <a:pt x="1088" y="50"/>
                </a:lnTo>
                <a:lnTo>
                  <a:pt x="1095" y="43"/>
                </a:lnTo>
                <a:lnTo>
                  <a:pt x="1102" y="36"/>
                </a:lnTo>
                <a:lnTo>
                  <a:pt x="1107" y="27"/>
                </a:lnTo>
                <a:lnTo>
                  <a:pt x="1114" y="17"/>
                </a:lnTo>
                <a:lnTo>
                  <a:pt x="1121" y="5"/>
                </a:lnTo>
                <a:lnTo>
                  <a:pt x="1128" y="7"/>
                </a:lnTo>
                <a:lnTo>
                  <a:pt x="1135" y="8"/>
                </a:lnTo>
                <a:lnTo>
                  <a:pt x="1140" y="10"/>
                </a:lnTo>
                <a:lnTo>
                  <a:pt x="1145" y="14"/>
                </a:lnTo>
                <a:lnTo>
                  <a:pt x="1154" y="20"/>
                </a:lnTo>
                <a:lnTo>
                  <a:pt x="1159" y="31"/>
                </a:lnTo>
                <a:lnTo>
                  <a:pt x="1162" y="43"/>
                </a:lnTo>
                <a:lnTo>
                  <a:pt x="1166" y="55"/>
                </a:lnTo>
                <a:lnTo>
                  <a:pt x="1167" y="69"/>
                </a:lnTo>
                <a:lnTo>
                  <a:pt x="1169" y="81"/>
                </a:lnTo>
                <a:lnTo>
                  <a:pt x="1171" y="102"/>
                </a:lnTo>
                <a:lnTo>
                  <a:pt x="1174" y="126"/>
                </a:lnTo>
                <a:lnTo>
                  <a:pt x="1181" y="152"/>
                </a:lnTo>
                <a:lnTo>
                  <a:pt x="1190" y="180"/>
                </a:lnTo>
                <a:lnTo>
                  <a:pt x="1200" y="208"/>
                </a:lnTo>
                <a:lnTo>
                  <a:pt x="1210" y="234"/>
                </a:lnTo>
                <a:lnTo>
                  <a:pt x="1219" y="255"/>
                </a:lnTo>
                <a:lnTo>
                  <a:pt x="1229" y="272"/>
                </a:lnTo>
                <a:lnTo>
                  <a:pt x="1241" y="279"/>
                </a:lnTo>
                <a:lnTo>
                  <a:pt x="1250" y="286"/>
                </a:lnTo>
                <a:lnTo>
                  <a:pt x="1257" y="291"/>
                </a:lnTo>
                <a:lnTo>
                  <a:pt x="1262" y="298"/>
                </a:lnTo>
                <a:lnTo>
                  <a:pt x="1265" y="305"/>
                </a:lnTo>
                <a:lnTo>
                  <a:pt x="1269" y="314"/>
                </a:lnTo>
                <a:lnTo>
                  <a:pt x="1270" y="323"/>
                </a:lnTo>
                <a:lnTo>
                  <a:pt x="1274" y="333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1" name="Freeform 1046"/>
          <p:cNvSpPr>
            <a:spLocks noChangeArrowheads="1"/>
          </p:cNvSpPr>
          <p:nvPr/>
        </p:nvSpPr>
        <p:spPr bwMode="auto">
          <a:xfrm>
            <a:off x="3771900" y="2674938"/>
            <a:ext cx="422275" cy="269875"/>
          </a:xfrm>
          <a:custGeom>
            <a:avLst/>
            <a:gdLst>
              <a:gd name="T0" fmla="*/ 2147483647 w 266"/>
              <a:gd name="T1" fmla="*/ 2147483647 h 170"/>
              <a:gd name="T2" fmla="*/ 2147483647 w 266"/>
              <a:gd name="T3" fmla="*/ 2147483647 h 170"/>
              <a:gd name="T4" fmla="*/ 2147483647 w 266"/>
              <a:gd name="T5" fmla="*/ 2147483647 h 170"/>
              <a:gd name="T6" fmla="*/ 2147483647 w 266"/>
              <a:gd name="T7" fmla="*/ 2147483647 h 170"/>
              <a:gd name="T8" fmla="*/ 2147483647 w 266"/>
              <a:gd name="T9" fmla="*/ 2147483647 h 170"/>
              <a:gd name="T10" fmla="*/ 2147483647 w 266"/>
              <a:gd name="T11" fmla="*/ 2147483647 h 170"/>
              <a:gd name="T12" fmla="*/ 2147483647 w 266"/>
              <a:gd name="T13" fmla="*/ 2147483647 h 170"/>
              <a:gd name="T14" fmla="*/ 2147483647 w 266"/>
              <a:gd name="T15" fmla="*/ 2147483647 h 170"/>
              <a:gd name="T16" fmla="*/ 2147483647 w 266"/>
              <a:gd name="T17" fmla="*/ 2147483647 h 170"/>
              <a:gd name="T18" fmla="*/ 2147483647 w 266"/>
              <a:gd name="T19" fmla="*/ 2147483647 h 170"/>
              <a:gd name="T20" fmla="*/ 2147483647 w 266"/>
              <a:gd name="T21" fmla="*/ 2147483647 h 170"/>
              <a:gd name="T22" fmla="*/ 2147483647 w 266"/>
              <a:gd name="T23" fmla="*/ 2147483647 h 170"/>
              <a:gd name="T24" fmla="*/ 2147483647 w 266"/>
              <a:gd name="T25" fmla="*/ 2147483647 h 170"/>
              <a:gd name="T26" fmla="*/ 2147483647 w 266"/>
              <a:gd name="T27" fmla="*/ 2147483647 h 170"/>
              <a:gd name="T28" fmla="*/ 2147483647 w 266"/>
              <a:gd name="T29" fmla="*/ 2147483647 h 170"/>
              <a:gd name="T30" fmla="*/ 2147483647 w 266"/>
              <a:gd name="T31" fmla="*/ 2147483647 h 170"/>
              <a:gd name="T32" fmla="*/ 2147483647 w 266"/>
              <a:gd name="T33" fmla="*/ 2147483647 h 170"/>
              <a:gd name="T34" fmla="*/ 2147483647 w 266"/>
              <a:gd name="T35" fmla="*/ 2147483647 h 170"/>
              <a:gd name="T36" fmla="*/ 2147483647 w 266"/>
              <a:gd name="T37" fmla="*/ 2147483647 h 170"/>
              <a:gd name="T38" fmla="*/ 2147483647 w 266"/>
              <a:gd name="T39" fmla="*/ 2147483647 h 170"/>
              <a:gd name="T40" fmla="*/ 2147483647 w 266"/>
              <a:gd name="T41" fmla="*/ 2147483647 h 170"/>
              <a:gd name="T42" fmla="*/ 2147483647 w 266"/>
              <a:gd name="T43" fmla="*/ 2147483647 h 170"/>
              <a:gd name="T44" fmla="*/ 2147483647 w 266"/>
              <a:gd name="T45" fmla="*/ 2147483647 h 170"/>
              <a:gd name="T46" fmla="*/ 2147483647 w 266"/>
              <a:gd name="T47" fmla="*/ 2147483647 h 170"/>
              <a:gd name="T48" fmla="*/ 2147483647 w 266"/>
              <a:gd name="T49" fmla="*/ 2147483647 h 170"/>
              <a:gd name="T50" fmla="*/ 2147483647 w 266"/>
              <a:gd name="T51" fmla="*/ 2147483647 h 170"/>
              <a:gd name="T52" fmla="*/ 2147483647 w 266"/>
              <a:gd name="T53" fmla="*/ 2147483647 h 170"/>
              <a:gd name="T54" fmla="*/ 2147483647 w 266"/>
              <a:gd name="T55" fmla="*/ 2147483647 h 170"/>
              <a:gd name="T56" fmla="*/ 2147483647 w 266"/>
              <a:gd name="T57" fmla="*/ 2147483647 h 170"/>
              <a:gd name="T58" fmla="*/ 2147483647 w 266"/>
              <a:gd name="T59" fmla="*/ 2147483647 h 170"/>
              <a:gd name="T60" fmla="*/ 2147483647 w 266"/>
              <a:gd name="T61" fmla="*/ 2147483647 h 170"/>
              <a:gd name="T62" fmla="*/ 2147483647 w 266"/>
              <a:gd name="T63" fmla="*/ 2147483647 h 170"/>
              <a:gd name="T64" fmla="*/ 2147483647 w 266"/>
              <a:gd name="T65" fmla="*/ 2147483647 h 170"/>
              <a:gd name="T66" fmla="*/ 2147483647 w 266"/>
              <a:gd name="T67" fmla="*/ 2147483647 h 170"/>
              <a:gd name="T68" fmla="*/ 2147483647 w 266"/>
              <a:gd name="T69" fmla="*/ 2147483647 h 170"/>
              <a:gd name="T70" fmla="*/ 2147483647 w 266"/>
              <a:gd name="T71" fmla="*/ 2147483647 h 170"/>
              <a:gd name="T72" fmla="*/ 2147483647 w 266"/>
              <a:gd name="T73" fmla="*/ 2147483647 h 170"/>
              <a:gd name="T74" fmla="*/ 2147483647 w 266"/>
              <a:gd name="T75" fmla="*/ 2147483647 h 170"/>
              <a:gd name="T76" fmla="*/ 2147483647 w 266"/>
              <a:gd name="T77" fmla="*/ 2147483647 h 170"/>
              <a:gd name="T78" fmla="*/ 2147483647 w 266"/>
              <a:gd name="T79" fmla="*/ 2147483647 h 170"/>
              <a:gd name="T80" fmla="*/ 2147483647 w 266"/>
              <a:gd name="T81" fmla="*/ 2147483647 h 170"/>
              <a:gd name="T82" fmla="*/ 2147483647 w 266"/>
              <a:gd name="T83" fmla="*/ 2147483647 h 170"/>
              <a:gd name="T84" fmla="*/ 2147483647 w 266"/>
              <a:gd name="T85" fmla="*/ 2147483647 h 170"/>
              <a:gd name="T86" fmla="*/ 2147483647 w 266"/>
              <a:gd name="T87" fmla="*/ 2147483647 h 170"/>
              <a:gd name="T88" fmla="*/ 2147483647 w 266"/>
              <a:gd name="T89" fmla="*/ 2147483647 h 170"/>
              <a:gd name="T90" fmla="*/ 2147483647 w 266"/>
              <a:gd name="T91" fmla="*/ 2147483647 h 170"/>
              <a:gd name="T92" fmla="*/ 2147483647 w 266"/>
              <a:gd name="T93" fmla="*/ 2147483647 h 170"/>
              <a:gd name="T94" fmla="*/ 2147483647 w 266"/>
              <a:gd name="T95" fmla="*/ 2147483647 h 170"/>
              <a:gd name="T96" fmla="*/ 2147483647 w 266"/>
              <a:gd name="T97" fmla="*/ 2147483647 h 170"/>
              <a:gd name="T98" fmla="*/ 2147483647 w 266"/>
              <a:gd name="T99" fmla="*/ 2147483647 h 170"/>
              <a:gd name="T100" fmla="*/ 2147483647 w 266"/>
              <a:gd name="T101" fmla="*/ 2147483647 h 170"/>
              <a:gd name="T102" fmla="*/ 2147483647 w 266"/>
              <a:gd name="T103" fmla="*/ 2147483647 h 1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6"/>
              <a:gd name="T157" fmla="*/ 0 h 170"/>
              <a:gd name="T158" fmla="*/ 266 w 266"/>
              <a:gd name="T159" fmla="*/ 170 h 1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6" h="170">
                <a:moveTo>
                  <a:pt x="266" y="144"/>
                </a:moveTo>
                <a:lnTo>
                  <a:pt x="258" y="144"/>
                </a:lnTo>
                <a:lnTo>
                  <a:pt x="251" y="143"/>
                </a:lnTo>
                <a:lnTo>
                  <a:pt x="244" y="143"/>
                </a:lnTo>
                <a:lnTo>
                  <a:pt x="239" y="141"/>
                </a:lnTo>
                <a:lnTo>
                  <a:pt x="234" y="141"/>
                </a:lnTo>
                <a:lnTo>
                  <a:pt x="227" y="139"/>
                </a:lnTo>
                <a:lnTo>
                  <a:pt x="220" y="139"/>
                </a:lnTo>
                <a:lnTo>
                  <a:pt x="213" y="139"/>
                </a:lnTo>
                <a:lnTo>
                  <a:pt x="204" y="141"/>
                </a:lnTo>
                <a:lnTo>
                  <a:pt x="196" y="146"/>
                </a:lnTo>
                <a:lnTo>
                  <a:pt x="187" y="151"/>
                </a:lnTo>
                <a:lnTo>
                  <a:pt x="179" y="158"/>
                </a:lnTo>
                <a:lnTo>
                  <a:pt x="170" y="163"/>
                </a:lnTo>
                <a:lnTo>
                  <a:pt x="161" y="167"/>
                </a:lnTo>
                <a:lnTo>
                  <a:pt x="155" y="170"/>
                </a:lnTo>
                <a:lnTo>
                  <a:pt x="148" y="170"/>
                </a:lnTo>
                <a:lnTo>
                  <a:pt x="146" y="156"/>
                </a:lnTo>
                <a:lnTo>
                  <a:pt x="143" y="143"/>
                </a:lnTo>
                <a:lnTo>
                  <a:pt x="137" y="127"/>
                </a:lnTo>
                <a:lnTo>
                  <a:pt x="131" y="113"/>
                </a:lnTo>
                <a:lnTo>
                  <a:pt x="127" y="106"/>
                </a:lnTo>
                <a:lnTo>
                  <a:pt x="122" y="101"/>
                </a:lnTo>
                <a:lnTo>
                  <a:pt x="117" y="97"/>
                </a:lnTo>
                <a:lnTo>
                  <a:pt x="112" y="94"/>
                </a:lnTo>
                <a:lnTo>
                  <a:pt x="105" y="92"/>
                </a:lnTo>
                <a:lnTo>
                  <a:pt x="98" y="92"/>
                </a:lnTo>
                <a:lnTo>
                  <a:pt x="91" y="92"/>
                </a:lnTo>
                <a:lnTo>
                  <a:pt x="84" y="96"/>
                </a:lnTo>
                <a:lnTo>
                  <a:pt x="79" y="104"/>
                </a:lnTo>
                <a:lnTo>
                  <a:pt x="74" y="113"/>
                </a:lnTo>
                <a:lnTo>
                  <a:pt x="69" y="122"/>
                </a:lnTo>
                <a:lnTo>
                  <a:pt x="64" y="129"/>
                </a:lnTo>
                <a:lnTo>
                  <a:pt x="58" y="134"/>
                </a:lnTo>
                <a:lnTo>
                  <a:pt x="52" y="139"/>
                </a:lnTo>
                <a:lnTo>
                  <a:pt x="43" y="144"/>
                </a:lnTo>
                <a:lnTo>
                  <a:pt x="33" y="146"/>
                </a:lnTo>
                <a:lnTo>
                  <a:pt x="26" y="132"/>
                </a:lnTo>
                <a:lnTo>
                  <a:pt x="21" y="122"/>
                </a:lnTo>
                <a:lnTo>
                  <a:pt x="16" y="113"/>
                </a:lnTo>
                <a:lnTo>
                  <a:pt x="14" y="108"/>
                </a:lnTo>
                <a:lnTo>
                  <a:pt x="10" y="104"/>
                </a:lnTo>
                <a:lnTo>
                  <a:pt x="9" y="101"/>
                </a:lnTo>
                <a:lnTo>
                  <a:pt x="7" y="99"/>
                </a:lnTo>
                <a:lnTo>
                  <a:pt x="5" y="97"/>
                </a:lnTo>
                <a:lnTo>
                  <a:pt x="7" y="89"/>
                </a:lnTo>
                <a:lnTo>
                  <a:pt x="9" y="80"/>
                </a:lnTo>
                <a:lnTo>
                  <a:pt x="9" y="73"/>
                </a:lnTo>
                <a:lnTo>
                  <a:pt x="7" y="68"/>
                </a:lnTo>
                <a:lnTo>
                  <a:pt x="7" y="61"/>
                </a:lnTo>
                <a:lnTo>
                  <a:pt x="3" y="56"/>
                </a:lnTo>
                <a:lnTo>
                  <a:pt x="2" y="49"/>
                </a:lnTo>
                <a:lnTo>
                  <a:pt x="0" y="42"/>
                </a:lnTo>
                <a:lnTo>
                  <a:pt x="5" y="38"/>
                </a:lnTo>
                <a:lnTo>
                  <a:pt x="12" y="38"/>
                </a:lnTo>
                <a:lnTo>
                  <a:pt x="19" y="38"/>
                </a:lnTo>
                <a:lnTo>
                  <a:pt x="28" y="38"/>
                </a:lnTo>
                <a:lnTo>
                  <a:pt x="34" y="37"/>
                </a:lnTo>
                <a:lnTo>
                  <a:pt x="40" y="37"/>
                </a:lnTo>
                <a:lnTo>
                  <a:pt x="46" y="33"/>
                </a:lnTo>
                <a:lnTo>
                  <a:pt x="52" y="28"/>
                </a:lnTo>
                <a:lnTo>
                  <a:pt x="57" y="28"/>
                </a:lnTo>
                <a:lnTo>
                  <a:pt x="62" y="30"/>
                </a:lnTo>
                <a:lnTo>
                  <a:pt x="67" y="31"/>
                </a:lnTo>
                <a:lnTo>
                  <a:pt x="74" y="33"/>
                </a:lnTo>
                <a:lnTo>
                  <a:pt x="79" y="35"/>
                </a:lnTo>
                <a:lnTo>
                  <a:pt x="84" y="37"/>
                </a:lnTo>
                <a:lnTo>
                  <a:pt x="91" y="38"/>
                </a:lnTo>
                <a:lnTo>
                  <a:pt x="96" y="40"/>
                </a:lnTo>
                <a:lnTo>
                  <a:pt x="108" y="37"/>
                </a:lnTo>
                <a:lnTo>
                  <a:pt x="119" y="31"/>
                </a:lnTo>
                <a:lnTo>
                  <a:pt x="129" y="26"/>
                </a:lnTo>
                <a:lnTo>
                  <a:pt x="141" y="19"/>
                </a:lnTo>
                <a:lnTo>
                  <a:pt x="153" y="14"/>
                </a:lnTo>
                <a:lnTo>
                  <a:pt x="163" y="9"/>
                </a:lnTo>
                <a:lnTo>
                  <a:pt x="173" y="4"/>
                </a:lnTo>
                <a:lnTo>
                  <a:pt x="185" y="0"/>
                </a:lnTo>
                <a:lnTo>
                  <a:pt x="187" y="5"/>
                </a:lnTo>
                <a:lnTo>
                  <a:pt x="187" y="9"/>
                </a:lnTo>
                <a:lnTo>
                  <a:pt x="185" y="14"/>
                </a:lnTo>
                <a:lnTo>
                  <a:pt x="184" y="18"/>
                </a:lnTo>
                <a:lnTo>
                  <a:pt x="177" y="28"/>
                </a:lnTo>
                <a:lnTo>
                  <a:pt x="168" y="38"/>
                </a:lnTo>
                <a:lnTo>
                  <a:pt x="161" y="49"/>
                </a:lnTo>
                <a:lnTo>
                  <a:pt x="160" y="59"/>
                </a:lnTo>
                <a:lnTo>
                  <a:pt x="160" y="64"/>
                </a:lnTo>
                <a:lnTo>
                  <a:pt x="163" y="70"/>
                </a:lnTo>
                <a:lnTo>
                  <a:pt x="168" y="77"/>
                </a:lnTo>
                <a:lnTo>
                  <a:pt x="175" y="82"/>
                </a:lnTo>
                <a:lnTo>
                  <a:pt x="184" y="82"/>
                </a:lnTo>
                <a:lnTo>
                  <a:pt x="196" y="82"/>
                </a:lnTo>
                <a:lnTo>
                  <a:pt x="208" y="84"/>
                </a:lnTo>
                <a:lnTo>
                  <a:pt x="222" y="84"/>
                </a:lnTo>
                <a:lnTo>
                  <a:pt x="234" y="85"/>
                </a:lnTo>
                <a:lnTo>
                  <a:pt x="247" y="87"/>
                </a:lnTo>
                <a:lnTo>
                  <a:pt x="258" y="91"/>
                </a:lnTo>
                <a:lnTo>
                  <a:pt x="264" y="92"/>
                </a:lnTo>
                <a:lnTo>
                  <a:pt x="264" y="99"/>
                </a:lnTo>
                <a:lnTo>
                  <a:pt x="264" y="106"/>
                </a:lnTo>
                <a:lnTo>
                  <a:pt x="264" y="113"/>
                </a:lnTo>
                <a:lnTo>
                  <a:pt x="264" y="118"/>
                </a:lnTo>
                <a:lnTo>
                  <a:pt x="263" y="125"/>
                </a:lnTo>
                <a:lnTo>
                  <a:pt x="264" y="132"/>
                </a:lnTo>
                <a:lnTo>
                  <a:pt x="264" y="137"/>
                </a:lnTo>
                <a:lnTo>
                  <a:pt x="266" y="144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2" name="Freeform 1047"/>
          <p:cNvSpPr>
            <a:spLocks noChangeArrowheads="1"/>
          </p:cNvSpPr>
          <p:nvPr/>
        </p:nvSpPr>
        <p:spPr bwMode="auto">
          <a:xfrm>
            <a:off x="1160463" y="2995613"/>
            <a:ext cx="930275" cy="636587"/>
          </a:xfrm>
          <a:custGeom>
            <a:avLst/>
            <a:gdLst>
              <a:gd name="T0" fmla="*/ 2147483647 w 586"/>
              <a:gd name="T1" fmla="*/ 2147483647 h 401"/>
              <a:gd name="T2" fmla="*/ 2147483647 w 586"/>
              <a:gd name="T3" fmla="*/ 2147483647 h 401"/>
              <a:gd name="T4" fmla="*/ 2147483647 w 586"/>
              <a:gd name="T5" fmla="*/ 2147483647 h 401"/>
              <a:gd name="T6" fmla="*/ 2147483647 w 586"/>
              <a:gd name="T7" fmla="*/ 2147483647 h 401"/>
              <a:gd name="T8" fmla="*/ 2147483647 w 586"/>
              <a:gd name="T9" fmla="*/ 2147483647 h 401"/>
              <a:gd name="T10" fmla="*/ 2147483647 w 586"/>
              <a:gd name="T11" fmla="*/ 2147483647 h 401"/>
              <a:gd name="T12" fmla="*/ 2147483647 w 586"/>
              <a:gd name="T13" fmla="*/ 2147483647 h 401"/>
              <a:gd name="T14" fmla="*/ 2147483647 w 586"/>
              <a:gd name="T15" fmla="*/ 2147483647 h 401"/>
              <a:gd name="T16" fmla="*/ 2147483647 w 586"/>
              <a:gd name="T17" fmla="*/ 2147483647 h 401"/>
              <a:gd name="T18" fmla="*/ 2147483647 w 586"/>
              <a:gd name="T19" fmla="*/ 2147483647 h 401"/>
              <a:gd name="T20" fmla="*/ 2147483647 w 586"/>
              <a:gd name="T21" fmla="*/ 2147483647 h 401"/>
              <a:gd name="T22" fmla="*/ 2147483647 w 586"/>
              <a:gd name="T23" fmla="*/ 2147483647 h 401"/>
              <a:gd name="T24" fmla="*/ 2147483647 w 586"/>
              <a:gd name="T25" fmla="*/ 2147483647 h 401"/>
              <a:gd name="T26" fmla="*/ 2147483647 w 586"/>
              <a:gd name="T27" fmla="*/ 2147483647 h 401"/>
              <a:gd name="T28" fmla="*/ 2147483647 w 586"/>
              <a:gd name="T29" fmla="*/ 2147483647 h 401"/>
              <a:gd name="T30" fmla="*/ 2147483647 w 586"/>
              <a:gd name="T31" fmla="*/ 2147483647 h 401"/>
              <a:gd name="T32" fmla="*/ 2147483647 w 586"/>
              <a:gd name="T33" fmla="*/ 2147483647 h 401"/>
              <a:gd name="T34" fmla="*/ 2147483647 w 586"/>
              <a:gd name="T35" fmla="*/ 2147483647 h 401"/>
              <a:gd name="T36" fmla="*/ 2147483647 w 586"/>
              <a:gd name="T37" fmla="*/ 2147483647 h 401"/>
              <a:gd name="T38" fmla="*/ 2147483647 w 586"/>
              <a:gd name="T39" fmla="*/ 2147483647 h 401"/>
              <a:gd name="T40" fmla="*/ 2147483647 w 586"/>
              <a:gd name="T41" fmla="*/ 2147483647 h 401"/>
              <a:gd name="T42" fmla="*/ 2147483647 w 586"/>
              <a:gd name="T43" fmla="*/ 2147483647 h 401"/>
              <a:gd name="T44" fmla="*/ 2147483647 w 586"/>
              <a:gd name="T45" fmla="*/ 2147483647 h 401"/>
              <a:gd name="T46" fmla="*/ 2147483647 w 586"/>
              <a:gd name="T47" fmla="*/ 2147483647 h 401"/>
              <a:gd name="T48" fmla="*/ 2147483647 w 586"/>
              <a:gd name="T49" fmla="*/ 2147483647 h 401"/>
              <a:gd name="T50" fmla="*/ 2147483647 w 586"/>
              <a:gd name="T51" fmla="*/ 2147483647 h 401"/>
              <a:gd name="T52" fmla="*/ 2147483647 w 586"/>
              <a:gd name="T53" fmla="*/ 2147483647 h 401"/>
              <a:gd name="T54" fmla="*/ 2147483647 w 586"/>
              <a:gd name="T55" fmla="*/ 2147483647 h 401"/>
              <a:gd name="T56" fmla="*/ 2147483647 w 586"/>
              <a:gd name="T57" fmla="*/ 2147483647 h 401"/>
              <a:gd name="T58" fmla="*/ 2147483647 w 586"/>
              <a:gd name="T59" fmla="*/ 2147483647 h 401"/>
              <a:gd name="T60" fmla="*/ 2147483647 w 586"/>
              <a:gd name="T61" fmla="*/ 2147483647 h 401"/>
              <a:gd name="T62" fmla="*/ 2147483647 w 586"/>
              <a:gd name="T63" fmla="*/ 2147483647 h 401"/>
              <a:gd name="T64" fmla="*/ 2147483647 w 586"/>
              <a:gd name="T65" fmla="*/ 2147483647 h 401"/>
              <a:gd name="T66" fmla="*/ 2147483647 w 586"/>
              <a:gd name="T67" fmla="*/ 2147483647 h 401"/>
              <a:gd name="T68" fmla="*/ 2147483647 w 586"/>
              <a:gd name="T69" fmla="*/ 2147483647 h 401"/>
              <a:gd name="T70" fmla="*/ 2147483647 w 586"/>
              <a:gd name="T71" fmla="*/ 2147483647 h 401"/>
              <a:gd name="T72" fmla="*/ 2147483647 w 586"/>
              <a:gd name="T73" fmla="*/ 2147483647 h 401"/>
              <a:gd name="T74" fmla="*/ 2147483647 w 586"/>
              <a:gd name="T75" fmla="*/ 2147483647 h 401"/>
              <a:gd name="T76" fmla="*/ 2147483647 w 586"/>
              <a:gd name="T77" fmla="*/ 2147483647 h 401"/>
              <a:gd name="T78" fmla="*/ 2147483647 w 586"/>
              <a:gd name="T79" fmla="*/ 2147483647 h 401"/>
              <a:gd name="T80" fmla="*/ 2147483647 w 586"/>
              <a:gd name="T81" fmla="*/ 2147483647 h 401"/>
              <a:gd name="T82" fmla="*/ 2147483647 w 586"/>
              <a:gd name="T83" fmla="*/ 2147483647 h 401"/>
              <a:gd name="T84" fmla="*/ 2147483647 w 586"/>
              <a:gd name="T85" fmla="*/ 2147483647 h 401"/>
              <a:gd name="T86" fmla="*/ 2147483647 w 586"/>
              <a:gd name="T87" fmla="*/ 2147483647 h 401"/>
              <a:gd name="T88" fmla="*/ 2147483647 w 586"/>
              <a:gd name="T89" fmla="*/ 2147483647 h 401"/>
              <a:gd name="T90" fmla="*/ 2147483647 w 586"/>
              <a:gd name="T91" fmla="*/ 2147483647 h 401"/>
              <a:gd name="T92" fmla="*/ 2147483647 w 586"/>
              <a:gd name="T93" fmla="*/ 2147483647 h 401"/>
              <a:gd name="T94" fmla="*/ 2147483647 w 586"/>
              <a:gd name="T95" fmla="*/ 2147483647 h 401"/>
              <a:gd name="T96" fmla="*/ 2147483647 w 586"/>
              <a:gd name="T97" fmla="*/ 2147483647 h 401"/>
              <a:gd name="T98" fmla="*/ 2147483647 w 586"/>
              <a:gd name="T99" fmla="*/ 2147483647 h 4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6"/>
              <a:gd name="T151" fmla="*/ 0 h 401"/>
              <a:gd name="T152" fmla="*/ 586 w 586"/>
              <a:gd name="T153" fmla="*/ 401 h 4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6" h="401">
                <a:moveTo>
                  <a:pt x="586" y="189"/>
                </a:moveTo>
                <a:lnTo>
                  <a:pt x="586" y="191"/>
                </a:lnTo>
                <a:lnTo>
                  <a:pt x="586" y="192"/>
                </a:lnTo>
                <a:lnTo>
                  <a:pt x="586" y="194"/>
                </a:lnTo>
                <a:lnTo>
                  <a:pt x="586" y="196"/>
                </a:lnTo>
                <a:lnTo>
                  <a:pt x="584" y="197"/>
                </a:lnTo>
                <a:lnTo>
                  <a:pt x="584" y="199"/>
                </a:lnTo>
                <a:lnTo>
                  <a:pt x="572" y="204"/>
                </a:lnTo>
                <a:lnTo>
                  <a:pt x="562" y="210"/>
                </a:lnTo>
                <a:lnTo>
                  <a:pt x="555" y="215"/>
                </a:lnTo>
                <a:lnTo>
                  <a:pt x="551" y="220"/>
                </a:lnTo>
                <a:lnTo>
                  <a:pt x="548" y="227"/>
                </a:lnTo>
                <a:lnTo>
                  <a:pt x="548" y="237"/>
                </a:lnTo>
                <a:lnTo>
                  <a:pt x="546" y="250"/>
                </a:lnTo>
                <a:lnTo>
                  <a:pt x="546" y="265"/>
                </a:lnTo>
                <a:lnTo>
                  <a:pt x="544" y="270"/>
                </a:lnTo>
                <a:lnTo>
                  <a:pt x="543" y="276"/>
                </a:lnTo>
                <a:lnTo>
                  <a:pt x="539" y="283"/>
                </a:lnTo>
                <a:lnTo>
                  <a:pt x="536" y="288"/>
                </a:lnTo>
                <a:lnTo>
                  <a:pt x="532" y="295"/>
                </a:lnTo>
                <a:lnTo>
                  <a:pt x="529" y="300"/>
                </a:lnTo>
                <a:lnTo>
                  <a:pt x="526" y="305"/>
                </a:lnTo>
                <a:lnTo>
                  <a:pt x="520" y="307"/>
                </a:lnTo>
                <a:lnTo>
                  <a:pt x="510" y="298"/>
                </a:lnTo>
                <a:lnTo>
                  <a:pt x="502" y="289"/>
                </a:lnTo>
                <a:lnTo>
                  <a:pt x="493" y="284"/>
                </a:lnTo>
                <a:lnTo>
                  <a:pt x="483" y="281"/>
                </a:lnTo>
                <a:lnTo>
                  <a:pt x="474" y="279"/>
                </a:lnTo>
                <a:lnTo>
                  <a:pt x="464" y="279"/>
                </a:lnTo>
                <a:lnTo>
                  <a:pt x="452" y="283"/>
                </a:lnTo>
                <a:lnTo>
                  <a:pt x="440" y="288"/>
                </a:lnTo>
                <a:lnTo>
                  <a:pt x="424" y="305"/>
                </a:lnTo>
                <a:lnTo>
                  <a:pt x="409" y="317"/>
                </a:lnTo>
                <a:lnTo>
                  <a:pt x="397" y="328"/>
                </a:lnTo>
                <a:lnTo>
                  <a:pt x="385" y="335"/>
                </a:lnTo>
                <a:lnTo>
                  <a:pt x="371" y="340"/>
                </a:lnTo>
                <a:lnTo>
                  <a:pt x="357" y="343"/>
                </a:lnTo>
                <a:lnTo>
                  <a:pt x="338" y="347"/>
                </a:lnTo>
                <a:lnTo>
                  <a:pt x="318" y="349"/>
                </a:lnTo>
                <a:lnTo>
                  <a:pt x="304" y="354"/>
                </a:lnTo>
                <a:lnTo>
                  <a:pt x="292" y="361"/>
                </a:lnTo>
                <a:lnTo>
                  <a:pt x="278" y="368"/>
                </a:lnTo>
                <a:lnTo>
                  <a:pt x="266" y="375"/>
                </a:lnTo>
                <a:lnTo>
                  <a:pt x="254" y="381"/>
                </a:lnTo>
                <a:lnTo>
                  <a:pt x="242" y="388"/>
                </a:lnTo>
                <a:lnTo>
                  <a:pt x="229" y="395"/>
                </a:lnTo>
                <a:lnTo>
                  <a:pt x="215" y="401"/>
                </a:lnTo>
                <a:lnTo>
                  <a:pt x="215" y="399"/>
                </a:lnTo>
                <a:lnTo>
                  <a:pt x="215" y="397"/>
                </a:lnTo>
                <a:lnTo>
                  <a:pt x="215" y="395"/>
                </a:lnTo>
                <a:lnTo>
                  <a:pt x="215" y="394"/>
                </a:lnTo>
                <a:lnTo>
                  <a:pt x="222" y="387"/>
                </a:lnTo>
                <a:lnTo>
                  <a:pt x="230" y="376"/>
                </a:lnTo>
                <a:lnTo>
                  <a:pt x="237" y="364"/>
                </a:lnTo>
                <a:lnTo>
                  <a:pt x="242" y="352"/>
                </a:lnTo>
                <a:lnTo>
                  <a:pt x="249" y="340"/>
                </a:lnTo>
                <a:lnTo>
                  <a:pt x="254" y="328"/>
                </a:lnTo>
                <a:lnTo>
                  <a:pt x="258" y="316"/>
                </a:lnTo>
                <a:lnTo>
                  <a:pt x="261" y="305"/>
                </a:lnTo>
                <a:lnTo>
                  <a:pt x="254" y="293"/>
                </a:lnTo>
                <a:lnTo>
                  <a:pt x="246" y="286"/>
                </a:lnTo>
                <a:lnTo>
                  <a:pt x="235" y="281"/>
                </a:lnTo>
                <a:lnTo>
                  <a:pt x="227" y="281"/>
                </a:lnTo>
                <a:lnTo>
                  <a:pt x="216" y="284"/>
                </a:lnTo>
                <a:lnTo>
                  <a:pt x="206" y="288"/>
                </a:lnTo>
                <a:lnTo>
                  <a:pt x="196" y="295"/>
                </a:lnTo>
                <a:lnTo>
                  <a:pt x="186" y="302"/>
                </a:lnTo>
                <a:lnTo>
                  <a:pt x="172" y="305"/>
                </a:lnTo>
                <a:lnTo>
                  <a:pt x="158" y="309"/>
                </a:lnTo>
                <a:lnTo>
                  <a:pt x="144" y="312"/>
                </a:lnTo>
                <a:lnTo>
                  <a:pt x="131" y="314"/>
                </a:lnTo>
                <a:lnTo>
                  <a:pt x="115" y="317"/>
                </a:lnTo>
                <a:lnTo>
                  <a:pt x="101" y="319"/>
                </a:lnTo>
                <a:lnTo>
                  <a:pt x="88" y="319"/>
                </a:lnTo>
                <a:lnTo>
                  <a:pt x="76" y="319"/>
                </a:lnTo>
                <a:lnTo>
                  <a:pt x="72" y="309"/>
                </a:lnTo>
                <a:lnTo>
                  <a:pt x="69" y="300"/>
                </a:lnTo>
                <a:lnTo>
                  <a:pt x="65" y="291"/>
                </a:lnTo>
                <a:lnTo>
                  <a:pt x="62" y="283"/>
                </a:lnTo>
                <a:lnTo>
                  <a:pt x="57" y="274"/>
                </a:lnTo>
                <a:lnTo>
                  <a:pt x="53" y="265"/>
                </a:lnTo>
                <a:lnTo>
                  <a:pt x="52" y="257"/>
                </a:lnTo>
                <a:lnTo>
                  <a:pt x="52" y="248"/>
                </a:lnTo>
                <a:lnTo>
                  <a:pt x="65" y="241"/>
                </a:lnTo>
                <a:lnTo>
                  <a:pt x="77" y="232"/>
                </a:lnTo>
                <a:lnTo>
                  <a:pt x="88" y="225"/>
                </a:lnTo>
                <a:lnTo>
                  <a:pt x="93" y="217"/>
                </a:lnTo>
                <a:lnTo>
                  <a:pt x="95" y="213"/>
                </a:lnTo>
                <a:lnTo>
                  <a:pt x="95" y="208"/>
                </a:lnTo>
                <a:lnTo>
                  <a:pt x="93" y="204"/>
                </a:lnTo>
                <a:lnTo>
                  <a:pt x="91" y="199"/>
                </a:lnTo>
                <a:lnTo>
                  <a:pt x="83" y="189"/>
                </a:lnTo>
                <a:lnTo>
                  <a:pt x="69" y="178"/>
                </a:lnTo>
                <a:lnTo>
                  <a:pt x="55" y="175"/>
                </a:lnTo>
                <a:lnTo>
                  <a:pt x="43" y="173"/>
                </a:lnTo>
                <a:lnTo>
                  <a:pt x="33" y="170"/>
                </a:lnTo>
                <a:lnTo>
                  <a:pt x="22" y="168"/>
                </a:lnTo>
                <a:lnTo>
                  <a:pt x="16" y="163"/>
                </a:lnTo>
                <a:lnTo>
                  <a:pt x="9" y="156"/>
                </a:lnTo>
                <a:lnTo>
                  <a:pt x="4" y="145"/>
                </a:lnTo>
                <a:lnTo>
                  <a:pt x="0" y="132"/>
                </a:lnTo>
                <a:lnTo>
                  <a:pt x="5" y="130"/>
                </a:lnTo>
                <a:lnTo>
                  <a:pt x="9" y="128"/>
                </a:lnTo>
                <a:lnTo>
                  <a:pt x="10" y="126"/>
                </a:lnTo>
                <a:lnTo>
                  <a:pt x="14" y="126"/>
                </a:lnTo>
                <a:lnTo>
                  <a:pt x="16" y="125"/>
                </a:lnTo>
                <a:lnTo>
                  <a:pt x="17" y="123"/>
                </a:lnTo>
                <a:lnTo>
                  <a:pt x="21" y="121"/>
                </a:lnTo>
                <a:lnTo>
                  <a:pt x="24" y="118"/>
                </a:lnTo>
                <a:lnTo>
                  <a:pt x="28" y="109"/>
                </a:lnTo>
                <a:lnTo>
                  <a:pt x="34" y="97"/>
                </a:lnTo>
                <a:lnTo>
                  <a:pt x="41" y="83"/>
                </a:lnTo>
                <a:lnTo>
                  <a:pt x="48" y="69"/>
                </a:lnTo>
                <a:lnTo>
                  <a:pt x="59" y="57"/>
                </a:lnTo>
                <a:lnTo>
                  <a:pt x="69" y="48"/>
                </a:lnTo>
                <a:lnTo>
                  <a:pt x="74" y="45"/>
                </a:lnTo>
                <a:lnTo>
                  <a:pt x="81" y="43"/>
                </a:lnTo>
                <a:lnTo>
                  <a:pt x="86" y="41"/>
                </a:lnTo>
                <a:lnTo>
                  <a:pt x="93" y="43"/>
                </a:lnTo>
                <a:lnTo>
                  <a:pt x="98" y="53"/>
                </a:lnTo>
                <a:lnTo>
                  <a:pt x="101" y="66"/>
                </a:lnTo>
                <a:lnTo>
                  <a:pt x="108" y="74"/>
                </a:lnTo>
                <a:lnTo>
                  <a:pt x="113" y="83"/>
                </a:lnTo>
                <a:lnTo>
                  <a:pt x="120" y="90"/>
                </a:lnTo>
                <a:lnTo>
                  <a:pt x="127" y="95"/>
                </a:lnTo>
                <a:lnTo>
                  <a:pt x="134" y="100"/>
                </a:lnTo>
                <a:lnTo>
                  <a:pt x="143" y="104"/>
                </a:lnTo>
                <a:lnTo>
                  <a:pt x="160" y="109"/>
                </a:lnTo>
                <a:lnTo>
                  <a:pt x="179" y="111"/>
                </a:lnTo>
                <a:lnTo>
                  <a:pt x="201" y="111"/>
                </a:lnTo>
                <a:lnTo>
                  <a:pt x="223" y="105"/>
                </a:lnTo>
                <a:lnTo>
                  <a:pt x="239" y="100"/>
                </a:lnTo>
                <a:lnTo>
                  <a:pt x="251" y="93"/>
                </a:lnTo>
                <a:lnTo>
                  <a:pt x="259" y="88"/>
                </a:lnTo>
                <a:lnTo>
                  <a:pt x="266" y="81"/>
                </a:lnTo>
                <a:lnTo>
                  <a:pt x="271" y="74"/>
                </a:lnTo>
                <a:lnTo>
                  <a:pt x="275" y="66"/>
                </a:lnTo>
                <a:lnTo>
                  <a:pt x="278" y="53"/>
                </a:lnTo>
                <a:lnTo>
                  <a:pt x="282" y="38"/>
                </a:lnTo>
                <a:lnTo>
                  <a:pt x="285" y="38"/>
                </a:lnTo>
                <a:lnTo>
                  <a:pt x="289" y="40"/>
                </a:lnTo>
                <a:lnTo>
                  <a:pt x="292" y="41"/>
                </a:lnTo>
                <a:lnTo>
                  <a:pt x="295" y="45"/>
                </a:lnTo>
                <a:lnTo>
                  <a:pt x="299" y="46"/>
                </a:lnTo>
                <a:lnTo>
                  <a:pt x="301" y="50"/>
                </a:lnTo>
                <a:lnTo>
                  <a:pt x="304" y="53"/>
                </a:lnTo>
                <a:lnTo>
                  <a:pt x="307" y="57"/>
                </a:lnTo>
                <a:lnTo>
                  <a:pt x="318" y="59"/>
                </a:lnTo>
                <a:lnTo>
                  <a:pt x="326" y="62"/>
                </a:lnTo>
                <a:lnTo>
                  <a:pt x="335" y="67"/>
                </a:lnTo>
                <a:lnTo>
                  <a:pt x="345" y="73"/>
                </a:lnTo>
                <a:lnTo>
                  <a:pt x="354" y="78"/>
                </a:lnTo>
                <a:lnTo>
                  <a:pt x="362" y="85"/>
                </a:lnTo>
                <a:lnTo>
                  <a:pt x="371" y="90"/>
                </a:lnTo>
                <a:lnTo>
                  <a:pt x="380" y="95"/>
                </a:lnTo>
                <a:lnTo>
                  <a:pt x="385" y="99"/>
                </a:lnTo>
                <a:lnTo>
                  <a:pt x="393" y="102"/>
                </a:lnTo>
                <a:lnTo>
                  <a:pt x="402" y="105"/>
                </a:lnTo>
                <a:lnTo>
                  <a:pt x="412" y="111"/>
                </a:lnTo>
                <a:lnTo>
                  <a:pt x="423" y="114"/>
                </a:lnTo>
                <a:lnTo>
                  <a:pt x="431" y="118"/>
                </a:lnTo>
                <a:lnTo>
                  <a:pt x="438" y="119"/>
                </a:lnTo>
                <a:lnTo>
                  <a:pt x="443" y="119"/>
                </a:lnTo>
                <a:lnTo>
                  <a:pt x="452" y="107"/>
                </a:lnTo>
                <a:lnTo>
                  <a:pt x="457" y="93"/>
                </a:lnTo>
                <a:lnTo>
                  <a:pt x="462" y="78"/>
                </a:lnTo>
                <a:lnTo>
                  <a:pt x="465" y="62"/>
                </a:lnTo>
                <a:lnTo>
                  <a:pt x="469" y="45"/>
                </a:lnTo>
                <a:lnTo>
                  <a:pt x="471" y="29"/>
                </a:lnTo>
                <a:lnTo>
                  <a:pt x="472" y="13"/>
                </a:lnTo>
                <a:lnTo>
                  <a:pt x="476" y="0"/>
                </a:lnTo>
                <a:lnTo>
                  <a:pt x="481" y="0"/>
                </a:lnTo>
                <a:lnTo>
                  <a:pt x="486" y="1"/>
                </a:lnTo>
                <a:lnTo>
                  <a:pt x="491" y="3"/>
                </a:lnTo>
                <a:lnTo>
                  <a:pt x="495" y="7"/>
                </a:lnTo>
                <a:lnTo>
                  <a:pt x="502" y="15"/>
                </a:lnTo>
                <a:lnTo>
                  <a:pt x="505" y="26"/>
                </a:lnTo>
                <a:lnTo>
                  <a:pt x="507" y="38"/>
                </a:lnTo>
                <a:lnTo>
                  <a:pt x="508" y="50"/>
                </a:lnTo>
                <a:lnTo>
                  <a:pt x="510" y="62"/>
                </a:lnTo>
                <a:lnTo>
                  <a:pt x="512" y="73"/>
                </a:lnTo>
                <a:lnTo>
                  <a:pt x="517" y="78"/>
                </a:lnTo>
                <a:lnTo>
                  <a:pt x="520" y="83"/>
                </a:lnTo>
                <a:lnTo>
                  <a:pt x="526" y="88"/>
                </a:lnTo>
                <a:lnTo>
                  <a:pt x="529" y="95"/>
                </a:lnTo>
                <a:lnTo>
                  <a:pt x="534" y="100"/>
                </a:lnTo>
                <a:lnTo>
                  <a:pt x="538" y="105"/>
                </a:lnTo>
                <a:lnTo>
                  <a:pt x="541" y="112"/>
                </a:lnTo>
                <a:lnTo>
                  <a:pt x="546" y="118"/>
                </a:lnTo>
                <a:lnTo>
                  <a:pt x="546" y="132"/>
                </a:lnTo>
                <a:lnTo>
                  <a:pt x="550" y="142"/>
                </a:lnTo>
                <a:lnTo>
                  <a:pt x="555" y="151"/>
                </a:lnTo>
                <a:lnTo>
                  <a:pt x="560" y="158"/>
                </a:lnTo>
                <a:lnTo>
                  <a:pt x="567" y="163"/>
                </a:lnTo>
                <a:lnTo>
                  <a:pt x="574" y="170"/>
                </a:lnTo>
                <a:lnTo>
                  <a:pt x="580" y="178"/>
                </a:lnTo>
                <a:lnTo>
                  <a:pt x="586" y="189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3" name="Freeform 1048"/>
          <p:cNvSpPr>
            <a:spLocks noChangeArrowheads="1"/>
          </p:cNvSpPr>
          <p:nvPr/>
        </p:nvSpPr>
        <p:spPr bwMode="auto">
          <a:xfrm>
            <a:off x="2041525" y="4194175"/>
            <a:ext cx="1204913" cy="779463"/>
          </a:xfrm>
          <a:custGeom>
            <a:avLst/>
            <a:gdLst>
              <a:gd name="T0" fmla="*/ 2147483647 w 759"/>
              <a:gd name="T1" fmla="*/ 2147483647 h 491"/>
              <a:gd name="T2" fmla="*/ 2147483647 w 759"/>
              <a:gd name="T3" fmla="*/ 2147483647 h 491"/>
              <a:gd name="T4" fmla="*/ 2147483647 w 759"/>
              <a:gd name="T5" fmla="*/ 2147483647 h 491"/>
              <a:gd name="T6" fmla="*/ 2147483647 w 759"/>
              <a:gd name="T7" fmla="*/ 2147483647 h 491"/>
              <a:gd name="T8" fmla="*/ 2147483647 w 759"/>
              <a:gd name="T9" fmla="*/ 2147483647 h 491"/>
              <a:gd name="T10" fmla="*/ 2147483647 w 759"/>
              <a:gd name="T11" fmla="*/ 2147483647 h 491"/>
              <a:gd name="T12" fmla="*/ 2147483647 w 759"/>
              <a:gd name="T13" fmla="*/ 2147483647 h 491"/>
              <a:gd name="T14" fmla="*/ 2147483647 w 759"/>
              <a:gd name="T15" fmla="*/ 2147483647 h 491"/>
              <a:gd name="T16" fmla="*/ 2147483647 w 759"/>
              <a:gd name="T17" fmla="*/ 2147483647 h 491"/>
              <a:gd name="T18" fmla="*/ 2147483647 w 759"/>
              <a:gd name="T19" fmla="*/ 2147483647 h 491"/>
              <a:gd name="T20" fmla="*/ 2147483647 w 759"/>
              <a:gd name="T21" fmla="*/ 2147483647 h 491"/>
              <a:gd name="T22" fmla="*/ 2147483647 w 759"/>
              <a:gd name="T23" fmla="*/ 2147483647 h 491"/>
              <a:gd name="T24" fmla="*/ 2147483647 w 759"/>
              <a:gd name="T25" fmla="*/ 2147483647 h 491"/>
              <a:gd name="T26" fmla="*/ 2147483647 w 759"/>
              <a:gd name="T27" fmla="*/ 2147483647 h 491"/>
              <a:gd name="T28" fmla="*/ 2147483647 w 759"/>
              <a:gd name="T29" fmla="*/ 2147483647 h 491"/>
              <a:gd name="T30" fmla="*/ 2147483647 w 759"/>
              <a:gd name="T31" fmla="*/ 2147483647 h 491"/>
              <a:gd name="T32" fmla="*/ 2147483647 w 759"/>
              <a:gd name="T33" fmla="*/ 2147483647 h 491"/>
              <a:gd name="T34" fmla="*/ 2147483647 w 759"/>
              <a:gd name="T35" fmla="*/ 2147483647 h 491"/>
              <a:gd name="T36" fmla="*/ 2147483647 w 759"/>
              <a:gd name="T37" fmla="*/ 2147483647 h 491"/>
              <a:gd name="T38" fmla="*/ 2147483647 w 759"/>
              <a:gd name="T39" fmla="*/ 2147483647 h 491"/>
              <a:gd name="T40" fmla="*/ 2147483647 w 759"/>
              <a:gd name="T41" fmla="*/ 2147483647 h 491"/>
              <a:gd name="T42" fmla="*/ 2147483647 w 759"/>
              <a:gd name="T43" fmla="*/ 2147483647 h 491"/>
              <a:gd name="T44" fmla="*/ 2147483647 w 759"/>
              <a:gd name="T45" fmla="*/ 2147483647 h 491"/>
              <a:gd name="T46" fmla="*/ 2147483647 w 759"/>
              <a:gd name="T47" fmla="*/ 2147483647 h 491"/>
              <a:gd name="T48" fmla="*/ 2147483647 w 759"/>
              <a:gd name="T49" fmla="*/ 2147483647 h 491"/>
              <a:gd name="T50" fmla="*/ 2147483647 w 759"/>
              <a:gd name="T51" fmla="*/ 2147483647 h 491"/>
              <a:gd name="T52" fmla="*/ 2147483647 w 759"/>
              <a:gd name="T53" fmla="*/ 2147483647 h 491"/>
              <a:gd name="T54" fmla="*/ 2147483647 w 759"/>
              <a:gd name="T55" fmla="*/ 2147483647 h 491"/>
              <a:gd name="T56" fmla="*/ 2147483647 w 759"/>
              <a:gd name="T57" fmla="*/ 2147483647 h 491"/>
              <a:gd name="T58" fmla="*/ 2147483647 w 759"/>
              <a:gd name="T59" fmla="*/ 2147483647 h 491"/>
              <a:gd name="T60" fmla="*/ 2147483647 w 759"/>
              <a:gd name="T61" fmla="*/ 2147483647 h 491"/>
              <a:gd name="T62" fmla="*/ 2147483647 w 759"/>
              <a:gd name="T63" fmla="*/ 2147483647 h 491"/>
              <a:gd name="T64" fmla="*/ 2147483647 w 759"/>
              <a:gd name="T65" fmla="*/ 2147483647 h 491"/>
              <a:gd name="T66" fmla="*/ 2147483647 w 759"/>
              <a:gd name="T67" fmla="*/ 2147483647 h 491"/>
              <a:gd name="T68" fmla="*/ 2147483647 w 759"/>
              <a:gd name="T69" fmla="*/ 2147483647 h 491"/>
              <a:gd name="T70" fmla="*/ 2147483647 w 759"/>
              <a:gd name="T71" fmla="*/ 2147483647 h 491"/>
              <a:gd name="T72" fmla="*/ 2147483647 w 759"/>
              <a:gd name="T73" fmla="*/ 2147483647 h 491"/>
              <a:gd name="T74" fmla="*/ 2147483647 w 759"/>
              <a:gd name="T75" fmla="*/ 2147483647 h 491"/>
              <a:gd name="T76" fmla="*/ 2147483647 w 759"/>
              <a:gd name="T77" fmla="*/ 2147483647 h 491"/>
              <a:gd name="T78" fmla="*/ 2147483647 w 759"/>
              <a:gd name="T79" fmla="*/ 2147483647 h 491"/>
              <a:gd name="T80" fmla="*/ 2147483647 w 759"/>
              <a:gd name="T81" fmla="*/ 2147483647 h 491"/>
              <a:gd name="T82" fmla="*/ 2147483647 w 759"/>
              <a:gd name="T83" fmla="*/ 2147483647 h 491"/>
              <a:gd name="T84" fmla="*/ 2147483647 w 759"/>
              <a:gd name="T85" fmla="*/ 2147483647 h 491"/>
              <a:gd name="T86" fmla="*/ 2147483647 w 759"/>
              <a:gd name="T87" fmla="*/ 2147483647 h 491"/>
              <a:gd name="T88" fmla="*/ 2147483647 w 759"/>
              <a:gd name="T89" fmla="*/ 2147483647 h 491"/>
              <a:gd name="T90" fmla="*/ 2147483647 w 759"/>
              <a:gd name="T91" fmla="*/ 2147483647 h 491"/>
              <a:gd name="T92" fmla="*/ 2147483647 w 759"/>
              <a:gd name="T93" fmla="*/ 2147483647 h 491"/>
              <a:gd name="T94" fmla="*/ 2147483647 w 759"/>
              <a:gd name="T95" fmla="*/ 2147483647 h 491"/>
              <a:gd name="T96" fmla="*/ 2147483647 w 759"/>
              <a:gd name="T97" fmla="*/ 2147483647 h 491"/>
              <a:gd name="T98" fmla="*/ 2147483647 w 759"/>
              <a:gd name="T99" fmla="*/ 2147483647 h 491"/>
              <a:gd name="T100" fmla="*/ 2147483647 w 759"/>
              <a:gd name="T101" fmla="*/ 2147483647 h 491"/>
              <a:gd name="T102" fmla="*/ 2147483647 w 759"/>
              <a:gd name="T103" fmla="*/ 2147483647 h 491"/>
              <a:gd name="T104" fmla="*/ 2147483647 w 759"/>
              <a:gd name="T105" fmla="*/ 2147483647 h 491"/>
              <a:gd name="T106" fmla="*/ 2147483647 w 759"/>
              <a:gd name="T107" fmla="*/ 2147483647 h 491"/>
              <a:gd name="T108" fmla="*/ 2147483647 w 759"/>
              <a:gd name="T109" fmla="*/ 2147483647 h 491"/>
              <a:gd name="T110" fmla="*/ 2147483647 w 759"/>
              <a:gd name="T111" fmla="*/ 2147483647 h 491"/>
              <a:gd name="T112" fmla="*/ 2147483647 w 759"/>
              <a:gd name="T113" fmla="*/ 2147483647 h 4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9"/>
              <a:gd name="T172" fmla="*/ 0 h 491"/>
              <a:gd name="T173" fmla="*/ 759 w 759"/>
              <a:gd name="T174" fmla="*/ 491 h 4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9" h="491">
                <a:moveTo>
                  <a:pt x="759" y="409"/>
                </a:moveTo>
                <a:lnTo>
                  <a:pt x="747" y="430"/>
                </a:lnTo>
                <a:lnTo>
                  <a:pt x="736" y="442"/>
                </a:lnTo>
                <a:lnTo>
                  <a:pt x="728" y="453"/>
                </a:lnTo>
                <a:lnTo>
                  <a:pt x="719" y="458"/>
                </a:lnTo>
                <a:lnTo>
                  <a:pt x="709" y="460"/>
                </a:lnTo>
                <a:lnTo>
                  <a:pt x="695" y="460"/>
                </a:lnTo>
                <a:lnTo>
                  <a:pt x="678" y="461"/>
                </a:lnTo>
                <a:lnTo>
                  <a:pt x="654" y="461"/>
                </a:lnTo>
                <a:lnTo>
                  <a:pt x="647" y="467"/>
                </a:lnTo>
                <a:lnTo>
                  <a:pt x="642" y="470"/>
                </a:lnTo>
                <a:lnTo>
                  <a:pt x="638" y="475"/>
                </a:lnTo>
                <a:lnTo>
                  <a:pt x="635" y="479"/>
                </a:lnTo>
                <a:lnTo>
                  <a:pt x="632" y="482"/>
                </a:lnTo>
                <a:lnTo>
                  <a:pt x="626" y="486"/>
                </a:lnTo>
                <a:lnTo>
                  <a:pt x="620" y="487"/>
                </a:lnTo>
                <a:lnTo>
                  <a:pt x="611" y="491"/>
                </a:lnTo>
                <a:lnTo>
                  <a:pt x="590" y="475"/>
                </a:lnTo>
                <a:lnTo>
                  <a:pt x="573" y="463"/>
                </a:lnTo>
                <a:lnTo>
                  <a:pt x="556" y="455"/>
                </a:lnTo>
                <a:lnTo>
                  <a:pt x="542" y="451"/>
                </a:lnTo>
                <a:lnTo>
                  <a:pt x="525" y="449"/>
                </a:lnTo>
                <a:lnTo>
                  <a:pt x="508" y="449"/>
                </a:lnTo>
                <a:lnTo>
                  <a:pt x="486" y="453"/>
                </a:lnTo>
                <a:lnTo>
                  <a:pt x="460" y="460"/>
                </a:lnTo>
                <a:lnTo>
                  <a:pt x="446" y="463"/>
                </a:lnTo>
                <a:lnTo>
                  <a:pt x="438" y="467"/>
                </a:lnTo>
                <a:lnTo>
                  <a:pt x="427" y="468"/>
                </a:lnTo>
                <a:lnTo>
                  <a:pt x="420" y="470"/>
                </a:lnTo>
                <a:lnTo>
                  <a:pt x="412" y="470"/>
                </a:lnTo>
                <a:lnTo>
                  <a:pt x="402" y="468"/>
                </a:lnTo>
                <a:lnTo>
                  <a:pt x="391" y="467"/>
                </a:lnTo>
                <a:lnTo>
                  <a:pt x="377" y="463"/>
                </a:lnTo>
                <a:lnTo>
                  <a:pt x="367" y="463"/>
                </a:lnTo>
                <a:lnTo>
                  <a:pt x="359" y="465"/>
                </a:lnTo>
                <a:lnTo>
                  <a:pt x="348" y="468"/>
                </a:lnTo>
                <a:lnTo>
                  <a:pt x="338" y="470"/>
                </a:lnTo>
                <a:lnTo>
                  <a:pt x="328" y="472"/>
                </a:lnTo>
                <a:lnTo>
                  <a:pt x="317" y="474"/>
                </a:lnTo>
                <a:lnTo>
                  <a:pt x="307" y="475"/>
                </a:lnTo>
                <a:lnTo>
                  <a:pt x="297" y="474"/>
                </a:lnTo>
                <a:lnTo>
                  <a:pt x="297" y="465"/>
                </a:lnTo>
                <a:lnTo>
                  <a:pt x="293" y="458"/>
                </a:lnTo>
                <a:lnTo>
                  <a:pt x="290" y="453"/>
                </a:lnTo>
                <a:lnTo>
                  <a:pt x="286" y="448"/>
                </a:lnTo>
                <a:lnTo>
                  <a:pt x="280" y="444"/>
                </a:lnTo>
                <a:lnTo>
                  <a:pt x="273" y="441"/>
                </a:lnTo>
                <a:lnTo>
                  <a:pt x="266" y="439"/>
                </a:lnTo>
                <a:lnTo>
                  <a:pt x="259" y="437"/>
                </a:lnTo>
                <a:lnTo>
                  <a:pt x="242" y="437"/>
                </a:lnTo>
                <a:lnTo>
                  <a:pt x="225" y="437"/>
                </a:lnTo>
                <a:lnTo>
                  <a:pt x="208" y="437"/>
                </a:lnTo>
                <a:lnTo>
                  <a:pt x="194" y="439"/>
                </a:lnTo>
                <a:lnTo>
                  <a:pt x="185" y="428"/>
                </a:lnTo>
                <a:lnTo>
                  <a:pt x="178" y="422"/>
                </a:lnTo>
                <a:lnTo>
                  <a:pt x="171" y="416"/>
                </a:lnTo>
                <a:lnTo>
                  <a:pt x="165" y="411"/>
                </a:lnTo>
                <a:lnTo>
                  <a:pt x="156" y="409"/>
                </a:lnTo>
                <a:lnTo>
                  <a:pt x="147" y="411"/>
                </a:lnTo>
                <a:lnTo>
                  <a:pt x="137" y="415"/>
                </a:lnTo>
                <a:lnTo>
                  <a:pt x="127" y="422"/>
                </a:lnTo>
                <a:lnTo>
                  <a:pt x="122" y="422"/>
                </a:lnTo>
                <a:lnTo>
                  <a:pt x="117" y="420"/>
                </a:lnTo>
                <a:lnTo>
                  <a:pt x="113" y="418"/>
                </a:lnTo>
                <a:lnTo>
                  <a:pt x="110" y="416"/>
                </a:lnTo>
                <a:lnTo>
                  <a:pt x="108" y="415"/>
                </a:lnTo>
                <a:lnTo>
                  <a:pt x="104" y="413"/>
                </a:lnTo>
                <a:lnTo>
                  <a:pt x="99" y="411"/>
                </a:lnTo>
                <a:lnTo>
                  <a:pt x="94" y="411"/>
                </a:lnTo>
                <a:lnTo>
                  <a:pt x="82" y="415"/>
                </a:lnTo>
                <a:lnTo>
                  <a:pt x="72" y="416"/>
                </a:lnTo>
                <a:lnTo>
                  <a:pt x="62" y="416"/>
                </a:lnTo>
                <a:lnTo>
                  <a:pt x="53" y="415"/>
                </a:lnTo>
                <a:lnTo>
                  <a:pt x="44" y="411"/>
                </a:lnTo>
                <a:lnTo>
                  <a:pt x="38" y="406"/>
                </a:lnTo>
                <a:lnTo>
                  <a:pt x="32" y="399"/>
                </a:lnTo>
                <a:lnTo>
                  <a:pt x="25" y="392"/>
                </a:lnTo>
                <a:lnTo>
                  <a:pt x="17" y="375"/>
                </a:lnTo>
                <a:lnTo>
                  <a:pt x="10" y="354"/>
                </a:lnTo>
                <a:lnTo>
                  <a:pt x="3" y="335"/>
                </a:lnTo>
                <a:lnTo>
                  <a:pt x="0" y="314"/>
                </a:lnTo>
                <a:lnTo>
                  <a:pt x="1" y="286"/>
                </a:lnTo>
                <a:lnTo>
                  <a:pt x="5" y="264"/>
                </a:lnTo>
                <a:lnTo>
                  <a:pt x="12" y="244"/>
                </a:lnTo>
                <a:lnTo>
                  <a:pt x="22" y="227"/>
                </a:lnTo>
                <a:lnTo>
                  <a:pt x="36" y="213"/>
                </a:lnTo>
                <a:lnTo>
                  <a:pt x="51" y="198"/>
                </a:lnTo>
                <a:lnTo>
                  <a:pt x="68" y="182"/>
                </a:lnTo>
                <a:lnTo>
                  <a:pt x="89" y="165"/>
                </a:lnTo>
                <a:lnTo>
                  <a:pt x="91" y="163"/>
                </a:lnTo>
                <a:lnTo>
                  <a:pt x="91" y="161"/>
                </a:lnTo>
                <a:lnTo>
                  <a:pt x="91" y="158"/>
                </a:lnTo>
                <a:lnTo>
                  <a:pt x="91" y="156"/>
                </a:lnTo>
                <a:lnTo>
                  <a:pt x="91" y="152"/>
                </a:lnTo>
                <a:lnTo>
                  <a:pt x="91" y="149"/>
                </a:lnTo>
                <a:lnTo>
                  <a:pt x="91" y="142"/>
                </a:lnTo>
                <a:lnTo>
                  <a:pt x="91" y="135"/>
                </a:lnTo>
                <a:lnTo>
                  <a:pt x="82" y="130"/>
                </a:lnTo>
                <a:lnTo>
                  <a:pt x="75" y="126"/>
                </a:lnTo>
                <a:lnTo>
                  <a:pt x="67" y="123"/>
                </a:lnTo>
                <a:lnTo>
                  <a:pt x="58" y="119"/>
                </a:lnTo>
                <a:lnTo>
                  <a:pt x="51" y="116"/>
                </a:lnTo>
                <a:lnTo>
                  <a:pt x="43" y="114"/>
                </a:lnTo>
                <a:lnTo>
                  <a:pt x="34" y="111"/>
                </a:lnTo>
                <a:lnTo>
                  <a:pt x="25" y="109"/>
                </a:lnTo>
                <a:lnTo>
                  <a:pt x="25" y="107"/>
                </a:lnTo>
                <a:lnTo>
                  <a:pt x="24" y="107"/>
                </a:lnTo>
                <a:lnTo>
                  <a:pt x="24" y="106"/>
                </a:lnTo>
                <a:lnTo>
                  <a:pt x="24" y="104"/>
                </a:lnTo>
                <a:lnTo>
                  <a:pt x="22" y="104"/>
                </a:lnTo>
                <a:lnTo>
                  <a:pt x="29" y="95"/>
                </a:lnTo>
                <a:lnTo>
                  <a:pt x="36" y="87"/>
                </a:lnTo>
                <a:lnTo>
                  <a:pt x="41" y="80"/>
                </a:lnTo>
                <a:lnTo>
                  <a:pt x="46" y="73"/>
                </a:lnTo>
                <a:lnTo>
                  <a:pt x="51" y="69"/>
                </a:lnTo>
                <a:lnTo>
                  <a:pt x="58" y="67"/>
                </a:lnTo>
                <a:lnTo>
                  <a:pt x="68" y="69"/>
                </a:lnTo>
                <a:lnTo>
                  <a:pt x="82" y="73"/>
                </a:lnTo>
                <a:lnTo>
                  <a:pt x="89" y="73"/>
                </a:lnTo>
                <a:lnTo>
                  <a:pt x="96" y="73"/>
                </a:lnTo>
                <a:lnTo>
                  <a:pt x="103" y="73"/>
                </a:lnTo>
                <a:lnTo>
                  <a:pt x="110" y="73"/>
                </a:lnTo>
                <a:lnTo>
                  <a:pt x="117" y="73"/>
                </a:lnTo>
                <a:lnTo>
                  <a:pt x="123" y="71"/>
                </a:lnTo>
                <a:lnTo>
                  <a:pt x="132" y="71"/>
                </a:lnTo>
                <a:lnTo>
                  <a:pt x="139" y="71"/>
                </a:lnTo>
                <a:lnTo>
                  <a:pt x="147" y="78"/>
                </a:lnTo>
                <a:lnTo>
                  <a:pt x="156" y="85"/>
                </a:lnTo>
                <a:lnTo>
                  <a:pt x="163" y="92"/>
                </a:lnTo>
                <a:lnTo>
                  <a:pt x="171" y="100"/>
                </a:lnTo>
                <a:lnTo>
                  <a:pt x="178" y="107"/>
                </a:lnTo>
                <a:lnTo>
                  <a:pt x="187" y="114"/>
                </a:lnTo>
                <a:lnTo>
                  <a:pt x="195" y="121"/>
                </a:lnTo>
                <a:lnTo>
                  <a:pt x="204" y="126"/>
                </a:lnTo>
                <a:lnTo>
                  <a:pt x="225" y="130"/>
                </a:lnTo>
                <a:lnTo>
                  <a:pt x="245" y="132"/>
                </a:lnTo>
                <a:lnTo>
                  <a:pt x="266" y="132"/>
                </a:lnTo>
                <a:lnTo>
                  <a:pt x="286" y="133"/>
                </a:lnTo>
                <a:lnTo>
                  <a:pt x="307" y="133"/>
                </a:lnTo>
                <a:lnTo>
                  <a:pt x="326" y="133"/>
                </a:lnTo>
                <a:lnTo>
                  <a:pt x="347" y="133"/>
                </a:lnTo>
                <a:lnTo>
                  <a:pt x="367" y="133"/>
                </a:lnTo>
                <a:lnTo>
                  <a:pt x="379" y="128"/>
                </a:lnTo>
                <a:lnTo>
                  <a:pt x="390" y="125"/>
                </a:lnTo>
                <a:lnTo>
                  <a:pt x="396" y="118"/>
                </a:lnTo>
                <a:lnTo>
                  <a:pt x="403" y="113"/>
                </a:lnTo>
                <a:lnTo>
                  <a:pt x="408" y="106"/>
                </a:lnTo>
                <a:lnTo>
                  <a:pt x="412" y="97"/>
                </a:lnTo>
                <a:lnTo>
                  <a:pt x="417" y="85"/>
                </a:lnTo>
                <a:lnTo>
                  <a:pt x="422" y="73"/>
                </a:lnTo>
                <a:lnTo>
                  <a:pt x="439" y="64"/>
                </a:lnTo>
                <a:lnTo>
                  <a:pt x="455" y="59"/>
                </a:lnTo>
                <a:lnTo>
                  <a:pt x="468" y="55"/>
                </a:lnTo>
                <a:lnTo>
                  <a:pt x="482" y="54"/>
                </a:lnTo>
                <a:lnTo>
                  <a:pt x="498" y="52"/>
                </a:lnTo>
                <a:lnTo>
                  <a:pt x="513" y="52"/>
                </a:lnTo>
                <a:lnTo>
                  <a:pt x="529" y="52"/>
                </a:lnTo>
                <a:lnTo>
                  <a:pt x="547" y="52"/>
                </a:lnTo>
                <a:lnTo>
                  <a:pt x="556" y="47"/>
                </a:lnTo>
                <a:lnTo>
                  <a:pt x="563" y="40"/>
                </a:lnTo>
                <a:lnTo>
                  <a:pt x="568" y="33"/>
                </a:lnTo>
                <a:lnTo>
                  <a:pt x="573" y="24"/>
                </a:lnTo>
                <a:lnTo>
                  <a:pt x="578" y="15"/>
                </a:lnTo>
                <a:lnTo>
                  <a:pt x="585" y="8"/>
                </a:lnTo>
                <a:lnTo>
                  <a:pt x="592" y="3"/>
                </a:lnTo>
                <a:lnTo>
                  <a:pt x="601" y="0"/>
                </a:lnTo>
                <a:lnTo>
                  <a:pt x="611" y="5"/>
                </a:lnTo>
                <a:lnTo>
                  <a:pt x="620" y="10"/>
                </a:lnTo>
                <a:lnTo>
                  <a:pt x="628" y="14"/>
                </a:lnTo>
                <a:lnTo>
                  <a:pt x="637" y="17"/>
                </a:lnTo>
                <a:lnTo>
                  <a:pt x="644" y="21"/>
                </a:lnTo>
                <a:lnTo>
                  <a:pt x="650" y="26"/>
                </a:lnTo>
                <a:lnTo>
                  <a:pt x="659" y="33"/>
                </a:lnTo>
                <a:lnTo>
                  <a:pt x="664" y="41"/>
                </a:lnTo>
                <a:lnTo>
                  <a:pt x="668" y="45"/>
                </a:lnTo>
                <a:lnTo>
                  <a:pt x="671" y="48"/>
                </a:lnTo>
                <a:lnTo>
                  <a:pt x="676" y="52"/>
                </a:lnTo>
                <a:lnTo>
                  <a:pt x="680" y="55"/>
                </a:lnTo>
                <a:lnTo>
                  <a:pt x="683" y="59"/>
                </a:lnTo>
                <a:lnTo>
                  <a:pt x="687" y="62"/>
                </a:lnTo>
                <a:lnTo>
                  <a:pt x="690" y="66"/>
                </a:lnTo>
                <a:lnTo>
                  <a:pt x="693" y="69"/>
                </a:lnTo>
                <a:lnTo>
                  <a:pt x="693" y="78"/>
                </a:lnTo>
                <a:lnTo>
                  <a:pt x="695" y="88"/>
                </a:lnTo>
                <a:lnTo>
                  <a:pt x="695" y="97"/>
                </a:lnTo>
                <a:lnTo>
                  <a:pt x="695" y="107"/>
                </a:lnTo>
                <a:lnTo>
                  <a:pt x="695" y="118"/>
                </a:lnTo>
                <a:lnTo>
                  <a:pt x="697" y="126"/>
                </a:lnTo>
                <a:lnTo>
                  <a:pt x="697" y="137"/>
                </a:lnTo>
                <a:lnTo>
                  <a:pt x="695" y="146"/>
                </a:lnTo>
                <a:lnTo>
                  <a:pt x="683" y="158"/>
                </a:lnTo>
                <a:lnTo>
                  <a:pt x="669" y="172"/>
                </a:lnTo>
                <a:lnTo>
                  <a:pt x="656" y="187"/>
                </a:lnTo>
                <a:lnTo>
                  <a:pt x="645" y="203"/>
                </a:lnTo>
                <a:lnTo>
                  <a:pt x="640" y="211"/>
                </a:lnTo>
                <a:lnTo>
                  <a:pt x="638" y="218"/>
                </a:lnTo>
                <a:lnTo>
                  <a:pt x="637" y="225"/>
                </a:lnTo>
                <a:lnTo>
                  <a:pt x="637" y="232"/>
                </a:lnTo>
                <a:lnTo>
                  <a:pt x="640" y="239"/>
                </a:lnTo>
                <a:lnTo>
                  <a:pt x="645" y="246"/>
                </a:lnTo>
                <a:lnTo>
                  <a:pt x="654" y="253"/>
                </a:lnTo>
                <a:lnTo>
                  <a:pt x="664" y="258"/>
                </a:lnTo>
                <a:lnTo>
                  <a:pt x="668" y="264"/>
                </a:lnTo>
                <a:lnTo>
                  <a:pt x="669" y="269"/>
                </a:lnTo>
                <a:lnTo>
                  <a:pt x="673" y="274"/>
                </a:lnTo>
                <a:lnTo>
                  <a:pt x="675" y="279"/>
                </a:lnTo>
                <a:lnTo>
                  <a:pt x="678" y="284"/>
                </a:lnTo>
                <a:lnTo>
                  <a:pt x="680" y="288"/>
                </a:lnTo>
                <a:lnTo>
                  <a:pt x="683" y="291"/>
                </a:lnTo>
                <a:lnTo>
                  <a:pt x="687" y="295"/>
                </a:lnTo>
                <a:lnTo>
                  <a:pt x="688" y="310"/>
                </a:lnTo>
                <a:lnTo>
                  <a:pt x="692" y="321"/>
                </a:lnTo>
                <a:lnTo>
                  <a:pt x="695" y="331"/>
                </a:lnTo>
                <a:lnTo>
                  <a:pt x="700" y="338"/>
                </a:lnTo>
                <a:lnTo>
                  <a:pt x="705" y="345"/>
                </a:lnTo>
                <a:lnTo>
                  <a:pt x="714" y="352"/>
                </a:lnTo>
                <a:lnTo>
                  <a:pt x="724" y="361"/>
                </a:lnTo>
                <a:lnTo>
                  <a:pt x="736" y="369"/>
                </a:lnTo>
                <a:lnTo>
                  <a:pt x="738" y="375"/>
                </a:lnTo>
                <a:lnTo>
                  <a:pt x="741" y="380"/>
                </a:lnTo>
                <a:lnTo>
                  <a:pt x="745" y="385"/>
                </a:lnTo>
                <a:lnTo>
                  <a:pt x="747" y="390"/>
                </a:lnTo>
                <a:lnTo>
                  <a:pt x="750" y="394"/>
                </a:lnTo>
                <a:lnTo>
                  <a:pt x="754" y="399"/>
                </a:lnTo>
                <a:lnTo>
                  <a:pt x="757" y="404"/>
                </a:lnTo>
                <a:lnTo>
                  <a:pt x="759" y="409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4" name="Freeform 1049"/>
          <p:cNvSpPr>
            <a:spLocks noChangeArrowheads="1"/>
          </p:cNvSpPr>
          <p:nvPr/>
        </p:nvSpPr>
        <p:spPr bwMode="auto">
          <a:xfrm>
            <a:off x="3679825" y="2236788"/>
            <a:ext cx="1331913" cy="1063625"/>
          </a:xfrm>
          <a:custGeom>
            <a:avLst/>
            <a:gdLst>
              <a:gd name="T0" fmla="*/ 2147483647 w 839"/>
              <a:gd name="T1" fmla="*/ 2147483647 h 670"/>
              <a:gd name="T2" fmla="*/ 2147483647 w 839"/>
              <a:gd name="T3" fmla="*/ 2147483647 h 670"/>
              <a:gd name="T4" fmla="*/ 2147483647 w 839"/>
              <a:gd name="T5" fmla="*/ 2147483647 h 670"/>
              <a:gd name="T6" fmla="*/ 2147483647 w 839"/>
              <a:gd name="T7" fmla="*/ 2147483647 h 670"/>
              <a:gd name="T8" fmla="*/ 2147483647 w 839"/>
              <a:gd name="T9" fmla="*/ 2147483647 h 670"/>
              <a:gd name="T10" fmla="*/ 2147483647 w 839"/>
              <a:gd name="T11" fmla="*/ 2147483647 h 670"/>
              <a:gd name="T12" fmla="*/ 2147483647 w 839"/>
              <a:gd name="T13" fmla="*/ 2147483647 h 670"/>
              <a:gd name="T14" fmla="*/ 2147483647 w 839"/>
              <a:gd name="T15" fmla="*/ 2147483647 h 670"/>
              <a:gd name="T16" fmla="*/ 2147483647 w 839"/>
              <a:gd name="T17" fmla="*/ 2147483647 h 670"/>
              <a:gd name="T18" fmla="*/ 2147483647 w 839"/>
              <a:gd name="T19" fmla="*/ 2147483647 h 670"/>
              <a:gd name="T20" fmla="*/ 2147483647 w 839"/>
              <a:gd name="T21" fmla="*/ 2147483647 h 670"/>
              <a:gd name="T22" fmla="*/ 2147483647 w 839"/>
              <a:gd name="T23" fmla="*/ 2147483647 h 670"/>
              <a:gd name="T24" fmla="*/ 2147483647 w 839"/>
              <a:gd name="T25" fmla="*/ 2147483647 h 670"/>
              <a:gd name="T26" fmla="*/ 2147483647 w 839"/>
              <a:gd name="T27" fmla="*/ 2147483647 h 670"/>
              <a:gd name="T28" fmla="*/ 2147483647 w 839"/>
              <a:gd name="T29" fmla="*/ 2147483647 h 670"/>
              <a:gd name="T30" fmla="*/ 2147483647 w 839"/>
              <a:gd name="T31" fmla="*/ 2147483647 h 670"/>
              <a:gd name="T32" fmla="*/ 2147483647 w 839"/>
              <a:gd name="T33" fmla="*/ 2147483647 h 670"/>
              <a:gd name="T34" fmla="*/ 2147483647 w 839"/>
              <a:gd name="T35" fmla="*/ 2147483647 h 670"/>
              <a:gd name="T36" fmla="*/ 2147483647 w 839"/>
              <a:gd name="T37" fmla="*/ 2147483647 h 670"/>
              <a:gd name="T38" fmla="*/ 2147483647 w 839"/>
              <a:gd name="T39" fmla="*/ 2147483647 h 670"/>
              <a:gd name="T40" fmla="*/ 2147483647 w 839"/>
              <a:gd name="T41" fmla="*/ 2147483647 h 670"/>
              <a:gd name="T42" fmla="*/ 2147483647 w 839"/>
              <a:gd name="T43" fmla="*/ 2147483647 h 670"/>
              <a:gd name="T44" fmla="*/ 2147483647 w 839"/>
              <a:gd name="T45" fmla="*/ 2147483647 h 670"/>
              <a:gd name="T46" fmla="*/ 2147483647 w 839"/>
              <a:gd name="T47" fmla="*/ 2147483647 h 670"/>
              <a:gd name="T48" fmla="*/ 2147483647 w 839"/>
              <a:gd name="T49" fmla="*/ 2147483647 h 670"/>
              <a:gd name="T50" fmla="*/ 2147483647 w 839"/>
              <a:gd name="T51" fmla="*/ 2147483647 h 670"/>
              <a:gd name="T52" fmla="*/ 2147483647 w 839"/>
              <a:gd name="T53" fmla="*/ 2147483647 h 670"/>
              <a:gd name="T54" fmla="*/ 2147483647 w 839"/>
              <a:gd name="T55" fmla="*/ 2147483647 h 670"/>
              <a:gd name="T56" fmla="*/ 2147483647 w 839"/>
              <a:gd name="T57" fmla="*/ 2147483647 h 670"/>
              <a:gd name="T58" fmla="*/ 2147483647 w 839"/>
              <a:gd name="T59" fmla="*/ 2147483647 h 670"/>
              <a:gd name="T60" fmla="*/ 2147483647 w 839"/>
              <a:gd name="T61" fmla="*/ 2147483647 h 670"/>
              <a:gd name="T62" fmla="*/ 2147483647 w 839"/>
              <a:gd name="T63" fmla="*/ 2147483647 h 670"/>
              <a:gd name="T64" fmla="*/ 2147483647 w 839"/>
              <a:gd name="T65" fmla="*/ 2147483647 h 670"/>
              <a:gd name="T66" fmla="*/ 2147483647 w 839"/>
              <a:gd name="T67" fmla="*/ 2147483647 h 670"/>
              <a:gd name="T68" fmla="*/ 2147483647 w 839"/>
              <a:gd name="T69" fmla="*/ 2147483647 h 670"/>
              <a:gd name="T70" fmla="*/ 2147483647 w 839"/>
              <a:gd name="T71" fmla="*/ 2147483647 h 670"/>
              <a:gd name="T72" fmla="*/ 2147483647 w 839"/>
              <a:gd name="T73" fmla="*/ 2147483647 h 670"/>
              <a:gd name="T74" fmla="*/ 2147483647 w 839"/>
              <a:gd name="T75" fmla="*/ 2147483647 h 670"/>
              <a:gd name="T76" fmla="*/ 2147483647 w 839"/>
              <a:gd name="T77" fmla="*/ 2147483647 h 670"/>
              <a:gd name="T78" fmla="*/ 2147483647 w 839"/>
              <a:gd name="T79" fmla="*/ 2147483647 h 670"/>
              <a:gd name="T80" fmla="*/ 2147483647 w 839"/>
              <a:gd name="T81" fmla="*/ 2147483647 h 670"/>
              <a:gd name="T82" fmla="*/ 2147483647 w 839"/>
              <a:gd name="T83" fmla="*/ 2147483647 h 670"/>
              <a:gd name="T84" fmla="*/ 2147483647 w 839"/>
              <a:gd name="T85" fmla="*/ 2147483647 h 670"/>
              <a:gd name="T86" fmla="*/ 2147483647 w 839"/>
              <a:gd name="T87" fmla="*/ 2147483647 h 670"/>
              <a:gd name="T88" fmla="*/ 2147483647 w 839"/>
              <a:gd name="T89" fmla="*/ 2147483647 h 670"/>
              <a:gd name="T90" fmla="*/ 2147483647 w 839"/>
              <a:gd name="T91" fmla="*/ 2147483647 h 670"/>
              <a:gd name="T92" fmla="*/ 2147483647 w 839"/>
              <a:gd name="T93" fmla="*/ 2147483647 h 670"/>
              <a:gd name="T94" fmla="*/ 2147483647 w 839"/>
              <a:gd name="T95" fmla="*/ 2147483647 h 670"/>
              <a:gd name="T96" fmla="*/ 2147483647 w 839"/>
              <a:gd name="T97" fmla="*/ 2147483647 h 670"/>
              <a:gd name="T98" fmla="*/ 2147483647 w 839"/>
              <a:gd name="T99" fmla="*/ 2147483647 h 670"/>
              <a:gd name="T100" fmla="*/ 2147483647 w 839"/>
              <a:gd name="T101" fmla="*/ 2147483647 h 670"/>
              <a:gd name="T102" fmla="*/ 2147483647 w 839"/>
              <a:gd name="T103" fmla="*/ 2147483647 h 670"/>
              <a:gd name="T104" fmla="*/ 2147483647 w 839"/>
              <a:gd name="T105" fmla="*/ 2147483647 h 6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39"/>
              <a:gd name="T160" fmla="*/ 0 h 670"/>
              <a:gd name="T161" fmla="*/ 839 w 839"/>
              <a:gd name="T162" fmla="*/ 670 h 67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39" h="670">
                <a:moveTo>
                  <a:pt x="839" y="120"/>
                </a:moveTo>
                <a:lnTo>
                  <a:pt x="838" y="129"/>
                </a:lnTo>
                <a:lnTo>
                  <a:pt x="836" y="136"/>
                </a:lnTo>
                <a:lnTo>
                  <a:pt x="834" y="143"/>
                </a:lnTo>
                <a:lnTo>
                  <a:pt x="832" y="151"/>
                </a:lnTo>
                <a:lnTo>
                  <a:pt x="831" y="158"/>
                </a:lnTo>
                <a:lnTo>
                  <a:pt x="829" y="167"/>
                </a:lnTo>
                <a:lnTo>
                  <a:pt x="826" y="176"/>
                </a:lnTo>
                <a:lnTo>
                  <a:pt x="824" y="186"/>
                </a:lnTo>
                <a:lnTo>
                  <a:pt x="824" y="195"/>
                </a:lnTo>
                <a:lnTo>
                  <a:pt x="824" y="205"/>
                </a:lnTo>
                <a:lnTo>
                  <a:pt x="824" y="215"/>
                </a:lnTo>
                <a:lnTo>
                  <a:pt x="824" y="224"/>
                </a:lnTo>
                <a:lnTo>
                  <a:pt x="824" y="235"/>
                </a:lnTo>
                <a:lnTo>
                  <a:pt x="824" y="245"/>
                </a:lnTo>
                <a:lnTo>
                  <a:pt x="822" y="254"/>
                </a:lnTo>
                <a:lnTo>
                  <a:pt x="822" y="264"/>
                </a:lnTo>
                <a:lnTo>
                  <a:pt x="817" y="264"/>
                </a:lnTo>
                <a:lnTo>
                  <a:pt x="812" y="264"/>
                </a:lnTo>
                <a:lnTo>
                  <a:pt x="807" y="264"/>
                </a:lnTo>
                <a:lnTo>
                  <a:pt x="802" y="262"/>
                </a:lnTo>
                <a:lnTo>
                  <a:pt x="796" y="261"/>
                </a:lnTo>
                <a:lnTo>
                  <a:pt x="793" y="259"/>
                </a:lnTo>
                <a:lnTo>
                  <a:pt x="788" y="257"/>
                </a:lnTo>
                <a:lnTo>
                  <a:pt x="783" y="255"/>
                </a:lnTo>
                <a:lnTo>
                  <a:pt x="771" y="255"/>
                </a:lnTo>
                <a:lnTo>
                  <a:pt x="759" y="259"/>
                </a:lnTo>
                <a:lnTo>
                  <a:pt x="748" y="264"/>
                </a:lnTo>
                <a:lnTo>
                  <a:pt x="738" y="271"/>
                </a:lnTo>
                <a:lnTo>
                  <a:pt x="731" y="280"/>
                </a:lnTo>
                <a:lnTo>
                  <a:pt x="724" y="288"/>
                </a:lnTo>
                <a:lnTo>
                  <a:pt x="719" y="299"/>
                </a:lnTo>
                <a:lnTo>
                  <a:pt x="714" y="309"/>
                </a:lnTo>
                <a:lnTo>
                  <a:pt x="705" y="334"/>
                </a:lnTo>
                <a:lnTo>
                  <a:pt x="699" y="358"/>
                </a:lnTo>
                <a:lnTo>
                  <a:pt x="692" y="380"/>
                </a:lnTo>
                <a:lnTo>
                  <a:pt x="685" y="401"/>
                </a:lnTo>
                <a:lnTo>
                  <a:pt x="674" y="417"/>
                </a:lnTo>
                <a:lnTo>
                  <a:pt x="662" y="429"/>
                </a:lnTo>
                <a:lnTo>
                  <a:pt x="650" y="443"/>
                </a:lnTo>
                <a:lnTo>
                  <a:pt x="638" y="457"/>
                </a:lnTo>
                <a:lnTo>
                  <a:pt x="626" y="471"/>
                </a:lnTo>
                <a:lnTo>
                  <a:pt x="616" y="485"/>
                </a:lnTo>
                <a:lnTo>
                  <a:pt x="604" y="498"/>
                </a:lnTo>
                <a:lnTo>
                  <a:pt x="594" y="514"/>
                </a:lnTo>
                <a:lnTo>
                  <a:pt x="587" y="519"/>
                </a:lnTo>
                <a:lnTo>
                  <a:pt x="582" y="524"/>
                </a:lnTo>
                <a:lnTo>
                  <a:pt x="575" y="526"/>
                </a:lnTo>
                <a:lnTo>
                  <a:pt x="570" y="528"/>
                </a:lnTo>
                <a:lnTo>
                  <a:pt x="563" y="528"/>
                </a:lnTo>
                <a:lnTo>
                  <a:pt x="558" y="528"/>
                </a:lnTo>
                <a:lnTo>
                  <a:pt x="553" y="526"/>
                </a:lnTo>
                <a:lnTo>
                  <a:pt x="547" y="523"/>
                </a:lnTo>
                <a:lnTo>
                  <a:pt x="539" y="514"/>
                </a:lnTo>
                <a:lnTo>
                  <a:pt x="530" y="504"/>
                </a:lnTo>
                <a:lnTo>
                  <a:pt x="523" y="491"/>
                </a:lnTo>
                <a:lnTo>
                  <a:pt x="518" y="479"/>
                </a:lnTo>
                <a:lnTo>
                  <a:pt x="516" y="467"/>
                </a:lnTo>
                <a:lnTo>
                  <a:pt x="515" y="455"/>
                </a:lnTo>
                <a:lnTo>
                  <a:pt x="513" y="443"/>
                </a:lnTo>
                <a:lnTo>
                  <a:pt x="511" y="432"/>
                </a:lnTo>
                <a:lnTo>
                  <a:pt x="508" y="424"/>
                </a:lnTo>
                <a:lnTo>
                  <a:pt x="503" y="415"/>
                </a:lnTo>
                <a:lnTo>
                  <a:pt x="494" y="410"/>
                </a:lnTo>
                <a:lnTo>
                  <a:pt x="484" y="405"/>
                </a:lnTo>
                <a:lnTo>
                  <a:pt x="480" y="408"/>
                </a:lnTo>
                <a:lnTo>
                  <a:pt x="477" y="410"/>
                </a:lnTo>
                <a:lnTo>
                  <a:pt x="475" y="410"/>
                </a:lnTo>
                <a:lnTo>
                  <a:pt x="474" y="412"/>
                </a:lnTo>
                <a:lnTo>
                  <a:pt x="472" y="412"/>
                </a:lnTo>
                <a:lnTo>
                  <a:pt x="468" y="412"/>
                </a:lnTo>
                <a:lnTo>
                  <a:pt x="467" y="412"/>
                </a:lnTo>
                <a:lnTo>
                  <a:pt x="463" y="413"/>
                </a:lnTo>
                <a:lnTo>
                  <a:pt x="451" y="399"/>
                </a:lnTo>
                <a:lnTo>
                  <a:pt x="441" y="393"/>
                </a:lnTo>
                <a:lnTo>
                  <a:pt x="438" y="391"/>
                </a:lnTo>
                <a:lnTo>
                  <a:pt x="432" y="391"/>
                </a:lnTo>
                <a:lnTo>
                  <a:pt x="429" y="393"/>
                </a:lnTo>
                <a:lnTo>
                  <a:pt x="425" y="396"/>
                </a:lnTo>
                <a:lnTo>
                  <a:pt x="420" y="403"/>
                </a:lnTo>
                <a:lnTo>
                  <a:pt x="413" y="415"/>
                </a:lnTo>
                <a:lnTo>
                  <a:pt x="407" y="427"/>
                </a:lnTo>
                <a:lnTo>
                  <a:pt x="400" y="443"/>
                </a:lnTo>
                <a:lnTo>
                  <a:pt x="400" y="457"/>
                </a:lnTo>
                <a:lnTo>
                  <a:pt x="403" y="465"/>
                </a:lnTo>
                <a:lnTo>
                  <a:pt x="408" y="474"/>
                </a:lnTo>
                <a:lnTo>
                  <a:pt x="410" y="481"/>
                </a:lnTo>
                <a:lnTo>
                  <a:pt x="412" y="486"/>
                </a:lnTo>
                <a:lnTo>
                  <a:pt x="410" y="495"/>
                </a:lnTo>
                <a:lnTo>
                  <a:pt x="403" y="504"/>
                </a:lnTo>
                <a:lnTo>
                  <a:pt x="391" y="516"/>
                </a:lnTo>
                <a:lnTo>
                  <a:pt x="389" y="519"/>
                </a:lnTo>
                <a:lnTo>
                  <a:pt x="389" y="526"/>
                </a:lnTo>
                <a:lnTo>
                  <a:pt x="389" y="533"/>
                </a:lnTo>
                <a:lnTo>
                  <a:pt x="391" y="540"/>
                </a:lnTo>
                <a:lnTo>
                  <a:pt x="391" y="547"/>
                </a:lnTo>
                <a:lnTo>
                  <a:pt x="393" y="556"/>
                </a:lnTo>
                <a:lnTo>
                  <a:pt x="395" y="563"/>
                </a:lnTo>
                <a:lnTo>
                  <a:pt x="395" y="568"/>
                </a:lnTo>
                <a:lnTo>
                  <a:pt x="388" y="582"/>
                </a:lnTo>
                <a:lnTo>
                  <a:pt x="377" y="596"/>
                </a:lnTo>
                <a:lnTo>
                  <a:pt x="365" y="610"/>
                </a:lnTo>
                <a:lnTo>
                  <a:pt x="353" y="623"/>
                </a:lnTo>
                <a:lnTo>
                  <a:pt x="338" y="636"/>
                </a:lnTo>
                <a:lnTo>
                  <a:pt x="324" y="648"/>
                </a:lnTo>
                <a:lnTo>
                  <a:pt x="310" y="660"/>
                </a:lnTo>
                <a:lnTo>
                  <a:pt x="298" y="670"/>
                </a:lnTo>
                <a:lnTo>
                  <a:pt x="286" y="663"/>
                </a:lnTo>
                <a:lnTo>
                  <a:pt x="278" y="656"/>
                </a:lnTo>
                <a:lnTo>
                  <a:pt x="271" y="648"/>
                </a:lnTo>
                <a:lnTo>
                  <a:pt x="264" y="639"/>
                </a:lnTo>
                <a:lnTo>
                  <a:pt x="254" y="622"/>
                </a:lnTo>
                <a:lnTo>
                  <a:pt x="247" y="603"/>
                </a:lnTo>
                <a:lnTo>
                  <a:pt x="240" y="583"/>
                </a:lnTo>
                <a:lnTo>
                  <a:pt x="233" y="563"/>
                </a:lnTo>
                <a:lnTo>
                  <a:pt x="226" y="542"/>
                </a:lnTo>
                <a:lnTo>
                  <a:pt x="214" y="523"/>
                </a:lnTo>
                <a:lnTo>
                  <a:pt x="213" y="516"/>
                </a:lnTo>
                <a:lnTo>
                  <a:pt x="211" y="511"/>
                </a:lnTo>
                <a:lnTo>
                  <a:pt x="211" y="505"/>
                </a:lnTo>
                <a:lnTo>
                  <a:pt x="209" y="500"/>
                </a:lnTo>
                <a:lnTo>
                  <a:pt x="209" y="495"/>
                </a:lnTo>
                <a:lnTo>
                  <a:pt x="207" y="486"/>
                </a:lnTo>
                <a:lnTo>
                  <a:pt x="207" y="478"/>
                </a:lnTo>
                <a:lnTo>
                  <a:pt x="206" y="465"/>
                </a:lnTo>
                <a:lnTo>
                  <a:pt x="213" y="462"/>
                </a:lnTo>
                <a:lnTo>
                  <a:pt x="221" y="457"/>
                </a:lnTo>
                <a:lnTo>
                  <a:pt x="228" y="452"/>
                </a:lnTo>
                <a:lnTo>
                  <a:pt x="237" y="448"/>
                </a:lnTo>
                <a:lnTo>
                  <a:pt x="243" y="443"/>
                </a:lnTo>
                <a:lnTo>
                  <a:pt x="252" y="438"/>
                </a:lnTo>
                <a:lnTo>
                  <a:pt x="259" y="432"/>
                </a:lnTo>
                <a:lnTo>
                  <a:pt x="268" y="427"/>
                </a:lnTo>
                <a:lnTo>
                  <a:pt x="274" y="429"/>
                </a:lnTo>
                <a:lnTo>
                  <a:pt x="283" y="429"/>
                </a:lnTo>
                <a:lnTo>
                  <a:pt x="292" y="431"/>
                </a:lnTo>
                <a:lnTo>
                  <a:pt x="298" y="432"/>
                </a:lnTo>
                <a:lnTo>
                  <a:pt x="307" y="434"/>
                </a:lnTo>
                <a:lnTo>
                  <a:pt x="316" y="434"/>
                </a:lnTo>
                <a:lnTo>
                  <a:pt x="322" y="434"/>
                </a:lnTo>
                <a:lnTo>
                  <a:pt x="331" y="431"/>
                </a:lnTo>
                <a:lnTo>
                  <a:pt x="331" y="426"/>
                </a:lnTo>
                <a:lnTo>
                  <a:pt x="329" y="419"/>
                </a:lnTo>
                <a:lnTo>
                  <a:pt x="329" y="412"/>
                </a:lnTo>
                <a:lnTo>
                  <a:pt x="329" y="403"/>
                </a:lnTo>
                <a:lnTo>
                  <a:pt x="328" y="396"/>
                </a:lnTo>
                <a:lnTo>
                  <a:pt x="329" y="389"/>
                </a:lnTo>
                <a:lnTo>
                  <a:pt x="329" y="382"/>
                </a:lnTo>
                <a:lnTo>
                  <a:pt x="331" y="377"/>
                </a:lnTo>
                <a:lnTo>
                  <a:pt x="331" y="375"/>
                </a:lnTo>
                <a:lnTo>
                  <a:pt x="331" y="373"/>
                </a:lnTo>
                <a:lnTo>
                  <a:pt x="331" y="372"/>
                </a:lnTo>
                <a:lnTo>
                  <a:pt x="331" y="368"/>
                </a:lnTo>
                <a:lnTo>
                  <a:pt x="331" y="367"/>
                </a:lnTo>
                <a:lnTo>
                  <a:pt x="331" y="365"/>
                </a:lnTo>
                <a:lnTo>
                  <a:pt x="331" y="363"/>
                </a:lnTo>
                <a:lnTo>
                  <a:pt x="331" y="361"/>
                </a:lnTo>
                <a:lnTo>
                  <a:pt x="322" y="358"/>
                </a:lnTo>
                <a:lnTo>
                  <a:pt x="314" y="354"/>
                </a:lnTo>
                <a:lnTo>
                  <a:pt x="305" y="353"/>
                </a:lnTo>
                <a:lnTo>
                  <a:pt x="297" y="351"/>
                </a:lnTo>
                <a:lnTo>
                  <a:pt x="288" y="349"/>
                </a:lnTo>
                <a:lnTo>
                  <a:pt x="280" y="347"/>
                </a:lnTo>
                <a:lnTo>
                  <a:pt x="273" y="346"/>
                </a:lnTo>
                <a:lnTo>
                  <a:pt x="264" y="342"/>
                </a:lnTo>
                <a:lnTo>
                  <a:pt x="259" y="342"/>
                </a:lnTo>
                <a:lnTo>
                  <a:pt x="254" y="342"/>
                </a:lnTo>
                <a:lnTo>
                  <a:pt x="249" y="342"/>
                </a:lnTo>
                <a:lnTo>
                  <a:pt x="243" y="342"/>
                </a:lnTo>
                <a:lnTo>
                  <a:pt x="238" y="342"/>
                </a:lnTo>
                <a:lnTo>
                  <a:pt x="233" y="340"/>
                </a:lnTo>
                <a:lnTo>
                  <a:pt x="230" y="340"/>
                </a:lnTo>
                <a:lnTo>
                  <a:pt x="225" y="339"/>
                </a:lnTo>
                <a:lnTo>
                  <a:pt x="226" y="328"/>
                </a:lnTo>
                <a:lnTo>
                  <a:pt x="231" y="320"/>
                </a:lnTo>
                <a:lnTo>
                  <a:pt x="237" y="313"/>
                </a:lnTo>
                <a:lnTo>
                  <a:pt x="243" y="306"/>
                </a:lnTo>
                <a:lnTo>
                  <a:pt x="249" y="301"/>
                </a:lnTo>
                <a:lnTo>
                  <a:pt x="252" y="292"/>
                </a:lnTo>
                <a:lnTo>
                  <a:pt x="254" y="287"/>
                </a:lnTo>
                <a:lnTo>
                  <a:pt x="252" y="281"/>
                </a:lnTo>
                <a:lnTo>
                  <a:pt x="252" y="274"/>
                </a:lnTo>
                <a:lnTo>
                  <a:pt x="249" y="268"/>
                </a:lnTo>
                <a:lnTo>
                  <a:pt x="243" y="264"/>
                </a:lnTo>
                <a:lnTo>
                  <a:pt x="237" y="264"/>
                </a:lnTo>
                <a:lnTo>
                  <a:pt x="230" y="264"/>
                </a:lnTo>
                <a:lnTo>
                  <a:pt x="223" y="268"/>
                </a:lnTo>
                <a:lnTo>
                  <a:pt x="207" y="274"/>
                </a:lnTo>
                <a:lnTo>
                  <a:pt x="190" y="285"/>
                </a:lnTo>
                <a:lnTo>
                  <a:pt x="175" y="294"/>
                </a:lnTo>
                <a:lnTo>
                  <a:pt x="158" y="299"/>
                </a:lnTo>
                <a:lnTo>
                  <a:pt x="149" y="301"/>
                </a:lnTo>
                <a:lnTo>
                  <a:pt x="140" y="299"/>
                </a:lnTo>
                <a:lnTo>
                  <a:pt x="130" y="297"/>
                </a:lnTo>
                <a:lnTo>
                  <a:pt x="122" y="292"/>
                </a:lnTo>
                <a:lnTo>
                  <a:pt x="116" y="292"/>
                </a:lnTo>
                <a:lnTo>
                  <a:pt x="111" y="292"/>
                </a:lnTo>
                <a:lnTo>
                  <a:pt x="108" y="292"/>
                </a:lnTo>
                <a:lnTo>
                  <a:pt x="106" y="292"/>
                </a:lnTo>
                <a:lnTo>
                  <a:pt x="103" y="294"/>
                </a:lnTo>
                <a:lnTo>
                  <a:pt x="99" y="295"/>
                </a:lnTo>
                <a:lnTo>
                  <a:pt x="96" y="297"/>
                </a:lnTo>
                <a:lnTo>
                  <a:pt x="91" y="301"/>
                </a:lnTo>
                <a:lnTo>
                  <a:pt x="79" y="302"/>
                </a:lnTo>
                <a:lnTo>
                  <a:pt x="68" y="304"/>
                </a:lnTo>
                <a:lnTo>
                  <a:pt x="61" y="304"/>
                </a:lnTo>
                <a:lnTo>
                  <a:pt x="56" y="304"/>
                </a:lnTo>
                <a:lnTo>
                  <a:pt x="51" y="306"/>
                </a:lnTo>
                <a:lnTo>
                  <a:pt x="48" y="306"/>
                </a:lnTo>
                <a:lnTo>
                  <a:pt x="44" y="307"/>
                </a:lnTo>
                <a:lnTo>
                  <a:pt x="39" y="307"/>
                </a:lnTo>
                <a:lnTo>
                  <a:pt x="36" y="306"/>
                </a:lnTo>
                <a:lnTo>
                  <a:pt x="32" y="302"/>
                </a:lnTo>
                <a:lnTo>
                  <a:pt x="31" y="299"/>
                </a:lnTo>
                <a:lnTo>
                  <a:pt x="27" y="295"/>
                </a:lnTo>
                <a:lnTo>
                  <a:pt x="24" y="292"/>
                </a:lnTo>
                <a:lnTo>
                  <a:pt x="19" y="288"/>
                </a:lnTo>
                <a:lnTo>
                  <a:pt x="15" y="285"/>
                </a:lnTo>
                <a:lnTo>
                  <a:pt x="12" y="281"/>
                </a:lnTo>
                <a:lnTo>
                  <a:pt x="8" y="271"/>
                </a:lnTo>
                <a:lnTo>
                  <a:pt x="7" y="255"/>
                </a:lnTo>
                <a:lnTo>
                  <a:pt x="3" y="236"/>
                </a:lnTo>
                <a:lnTo>
                  <a:pt x="1" y="215"/>
                </a:lnTo>
                <a:lnTo>
                  <a:pt x="0" y="196"/>
                </a:lnTo>
                <a:lnTo>
                  <a:pt x="0" y="177"/>
                </a:lnTo>
                <a:lnTo>
                  <a:pt x="1" y="162"/>
                </a:lnTo>
                <a:lnTo>
                  <a:pt x="5" y="151"/>
                </a:lnTo>
                <a:lnTo>
                  <a:pt x="20" y="144"/>
                </a:lnTo>
                <a:lnTo>
                  <a:pt x="34" y="139"/>
                </a:lnTo>
                <a:lnTo>
                  <a:pt x="46" y="134"/>
                </a:lnTo>
                <a:lnTo>
                  <a:pt x="58" y="132"/>
                </a:lnTo>
                <a:lnTo>
                  <a:pt x="70" y="130"/>
                </a:lnTo>
                <a:lnTo>
                  <a:pt x="82" y="130"/>
                </a:lnTo>
                <a:lnTo>
                  <a:pt x="96" y="132"/>
                </a:lnTo>
                <a:lnTo>
                  <a:pt x="113" y="137"/>
                </a:lnTo>
                <a:lnTo>
                  <a:pt x="127" y="136"/>
                </a:lnTo>
                <a:lnTo>
                  <a:pt x="140" y="132"/>
                </a:lnTo>
                <a:lnTo>
                  <a:pt x="152" y="129"/>
                </a:lnTo>
                <a:lnTo>
                  <a:pt x="163" y="122"/>
                </a:lnTo>
                <a:lnTo>
                  <a:pt x="171" y="115"/>
                </a:lnTo>
                <a:lnTo>
                  <a:pt x="182" y="106"/>
                </a:lnTo>
                <a:lnTo>
                  <a:pt x="192" y="97"/>
                </a:lnTo>
                <a:lnTo>
                  <a:pt x="204" y="89"/>
                </a:lnTo>
                <a:lnTo>
                  <a:pt x="214" y="87"/>
                </a:lnTo>
                <a:lnTo>
                  <a:pt x="223" y="87"/>
                </a:lnTo>
                <a:lnTo>
                  <a:pt x="231" y="84"/>
                </a:lnTo>
                <a:lnTo>
                  <a:pt x="240" y="82"/>
                </a:lnTo>
                <a:lnTo>
                  <a:pt x="247" y="78"/>
                </a:lnTo>
                <a:lnTo>
                  <a:pt x="256" y="73"/>
                </a:lnTo>
                <a:lnTo>
                  <a:pt x="264" y="70"/>
                </a:lnTo>
                <a:lnTo>
                  <a:pt x="271" y="64"/>
                </a:lnTo>
                <a:lnTo>
                  <a:pt x="280" y="61"/>
                </a:lnTo>
                <a:lnTo>
                  <a:pt x="286" y="58"/>
                </a:lnTo>
                <a:lnTo>
                  <a:pt x="293" y="56"/>
                </a:lnTo>
                <a:lnTo>
                  <a:pt x="300" y="56"/>
                </a:lnTo>
                <a:lnTo>
                  <a:pt x="307" y="54"/>
                </a:lnTo>
                <a:lnTo>
                  <a:pt x="314" y="54"/>
                </a:lnTo>
                <a:lnTo>
                  <a:pt x="321" y="54"/>
                </a:lnTo>
                <a:lnTo>
                  <a:pt x="329" y="54"/>
                </a:lnTo>
                <a:lnTo>
                  <a:pt x="329" y="52"/>
                </a:lnTo>
                <a:lnTo>
                  <a:pt x="331" y="51"/>
                </a:lnTo>
                <a:lnTo>
                  <a:pt x="331" y="49"/>
                </a:lnTo>
                <a:lnTo>
                  <a:pt x="333" y="47"/>
                </a:lnTo>
                <a:lnTo>
                  <a:pt x="334" y="45"/>
                </a:lnTo>
                <a:lnTo>
                  <a:pt x="336" y="44"/>
                </a:lnTo>
                <a:lnTo>
                  <a:pt x="340" y="44"/>
                </a:lnTo>
                <a:lnTo>
                  <a:pt x="345" y="45"/>
                </a:lnTo>
                <a:lnTo>
                  <a:pt x="350" y="47"/>
                </a:lnTo>
                <a:lnTo>
                  <a:pt x="353" y="49"/>
                </a:lnTo>
                <a:lnTo>
                  <a:pt x="359" y="52"/>
                </a:lnTo>
                <a:lnTo>
                  <a:pt x="364" y="56"/>
                </a:lnTo>
                <a:lnTo>
                  <a:pt x="367" y="58"/>
                </a:lnTo>
                <a:lnTo>
                  <a:pt x="371" y="61"/>
                </a:lnTo>
                <a:lnTo>
                  <a:pt x="393" y="64"/>
                </a:lnTo>
                <a:lnTo>
                  <a:pt x="410" y="68"/>
                </a:lnTo>
                <a:lnTo>
                  <a:pt x="424" y="70"/>
                </a:lnTo>
                <a:lnTo>
                  <a:pt x="434" y="68"/>
                </a:lnTo>
                <a:lnTo>
                  <a:pt x="438" y="66"/>
                </a:lnTo>
                <a:lnTo>
                  <a:pt x="441" y="63"/>
                </a:lnTo>
                <a:lnTo>
                  <a:pt x="443" y="59"/>
                </a:lnTo>
                <a:lnTo>
                  <a:pt x="446" y="56"/>
                </a:lnTo>
                <a:lnTo>
                  <a:pt x="451" y="42"/>
                </a:lnTo>
                <a:lnTo>
                  <a:pt x="456" y="25"/>
                </a:lnTo>
                <a:lnTo>
                  <a:pt x="474" y="21"/>
                </a:lnTo>
                <a:lnTo>
                  <a:pt x="492" y="21"/>
                </a:lnTo>
                <a:lnTo>
                  <a:pt x="510" y="23"/>
                </a:lnTo>
                <a:lnTo>
                  <a:pt x="525" y="26"/>
                </a:lnTo>
                <a:lnTo>
                  <a:pt x="541" y="31"/>
                </a:lnTo>
                <a:lnTo>
                  <a:pt x="556" y="38"/>
                </a:lnTo>
                <a:lnTo>
                  <a:pt x="571" y="47"/>
                </a:lnTo>
                <a:lnTo>
                  <a:pt x="587" y="54"/>
                </a:lnTo>
                <a:lnTo>
                  <a:pt x="616" y="71"/>
                </a:lnTo>
                <a:lnTo>
                  <a:pt x="645" y="89"/>
                </a:lnTo>
                <a:lnTo>
                  <a:pt x="661" y="94"/>
                </a:lnTo>
                <a:lnTo>
                  <a:pt x="676" y="99"/>
                </a:lnTo>
                <a:lnTo>
                  <a:pt x="692" y="103"/>
                </a:lnTo>
                <a:lnTo>
                  <a:pt x="709" y="104"/>
                </a:lnTo>
                <a:lnTo>
                  <a:pt x="711" y="103"/>
                </a:lnTo>
                <a:lnTo>
                  <a:pt x="712" y="103"/>
                </a:lnTo>
                <a:lnTo>
                  <a:pt x="714" y="101"/>
                </a:lnTo>
                <a:lnTo>
                  <a:pt x="716" y="101"/>
                </a:lnTo>
                <a:lnTo>
                  <a:pt x="717" y="99"/>
                </a:lnTo>
                <a:lnTo>
                  <a:pt x="719" y="99"/>
                </a:lnTo>
                <a:lnTo>
                  <a:pt x="721" y="99"/>
                </a:lnTo>
                <a:lnTo>
                  <a:pt x="723" y="97"/>
                </a:lnTo>
                <a:lnTo>
                  <a:pt x="733" y="82"/>
                </a:lnTo>
                <a:lnTo>
                  <a:pt x="741" y="68"/>
                </a:lnTo>
                <a:lnTo>
                  <a:pt x="752" y="54"/>
                </a:lnTo>
                <a:lnTo>
                  <a:pt x="760" y="40"/>
                </a:lnTo>
                <a:lnTo>
                  <a:pt x="771" y="28"/>
                </a:lnTo>
                <a:lnTo>
                  <a:pt x="783" y="18"/>
                </a:lnTo>
                <a:lnTo>
                  <a:pt x="796" y="9"/>
                </a:lnTo>
                <a:lnTo>
                  <a:pt x="812" y="0"/>
                </a:lnTo>
                <a:lnTo>
                  <a:pt x="814" y="16"/>
                </a:lnTo>
                <a:lnTo>
                  <a:pt x="817" y="30"/>
                </a:lnTo>
                <a:lnTo>
                  <a:pt x="820" y="45"/>
                </a:lnTo>
                <a:lnTo>
                  <a:pt x="826" y="59"/>
                </a:lnTo>
                <a:lnTo>
                  <a:pt x="831" y="73"/>
                </a:lnTo>
                <a:lnTo>
                  <a:pt x="836" y="89"/>
                </a:lnTo>
                <a:lnTo>
                  <a:pt x="839" y="104"/>
                </a:lnTo>
                <a:lnTo>
                  <a:pt x="839" y="12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5" name="Freeform 1050"/>
          <p:cNvSpPr>
            <a:spLocks noChangeArrowheads="1"/>
          </p:cNvSpPr>
          <p:nvPr/>
        </p:nvSpPr>
        <p:spPr bwMode="auto">
          <a:xfrm>
            <a:off x="5281613" y="2714625"/>
            <a:ext cx="706437" cy="709613"/>
          </a:xfrm>
          <a:custGeom>
            <a:avLst/>
            <a:gdLst>
              <a:gd name="T0" fmla="*/ 2147483647 w 445"/>
              <a:gd name="T1" fmla="*/ 2147483647 h 447"/>
              <a:gd name="T2" fmla="*/ 2147483647 w 445"/>
              <a:gd name="T3" fmla="*/ 2147483647 h 447"/>
              <a:gd name="T4" fmla="*/ 2147483647 w 445"/>
              <a:gd name="T5" fmla="*/ 2147483647 h 447"/>
              <a:gd name="T6" fmla="*/ 2147483647 w 445"/>
              <a:gd name="T7" fmla="*/ 2147483647 h 447"/>
              <a:gd name="T8" fmla="*/ 2147483647 w 445"/>
              <a:gd name="T9" fmla="*/ 2147483647 h 447"/>
              <a:gd name="T10" fmla="*/ 2147483647 w 445"/>
              <a:gd name="T11" fmla="*/ 2147483647 h 447"/>
              <a:gd name="T12" fmla="*/ 2147483647 w 445"/>
              <a:gd name="T13" fmla="*/ 2147483647 h 447"/>
              <a:gd name="T14" fmla="*/ 2147483647 w 445"/>
              <a:gd name="T15" fmla="*/ 2147483647 h 447"/>
              <a:gd name="T16" fmla="*/ 2147483647 w 445"/>
              <a:gd name="T17" fmla="*/ 2147483647 h 447"/>
              <a:gd name="T18" fmla="*/ 2147483647 w 445"/>
              <a:gd name="T19" fmla="*/ 2147483647 h 447"/>
              <a:gd name="T20" fmla="*/ 2147483647 w 445"/>
              <a:gd name="T21" fmla="*/ 2147483647 h 447"/>
              <a:gd name="T22" fmla="*/ 2147483647 w 445"/>
              <a:gd name="T23" fmla="*/ 2147483647 h 447"/>
              <a:gd name="T24" fmla="*/ 2147483647 w 445"/>
              <a:gd name="T25" fmla="*/ 2147483647 h 447"/>
              <a:gd name="T26" fmla="*/ 2147483647 w 445"/>
              <a:gd name="T27" fmla="*/ 2147483647 h 447"/>
              <a:gd name="T28" fmla="*/ 2147483647 w 445"/>
              <a:gd name="T29" fmla="*/ 2147483647 h 447"/>
              <a:gd name="T30" fmla="*/ 0 w 445"/>
              <a:gd name="T31" fmla="*/ 2147483647 h 447"/>
              <a:gd name="T32" fmla="*/ 2147483647 w 445"/>
              <a:gd name="T33" fmla="*/ 2147483647 h 447"/>
              <a:gd name="T34" fmla="*/ 2147483647 w 445"/>
              <a:gd name="T35" fmla="*/ 2147483647 h 447"/>
              <a:gd name="T36" fmla="*/ 2147483647 w 445"/>
              <a:gd name="T37" fmla="*/ 2147483647 h 447"/>
              <a:gd name="T38" fmla="*/ 2147483647 w 445"/>
              <a:gd name="T39" fmla="*/ 2147483647 h 447"/>
              <a:gd name="T40" fmla="*/ 2147483647 w 445"/>
              <a:gd name="T41" fmla="*/ 2147483647 h 447"/>
              <a:gd name="T42" fmla="*/ 2147483647 w 445"/>
              <a:gd name="T43" fmla="*/ 2147483647 h 447"/>
              <a:gd name="T44" fmla="*/ 2147483647 w 445"/>
              <a:gd name="T45" fmla="*/ 2147483647 h 447"/>
              <a:gd name="T46" fmla="*/ 2147483647 w 445"/>
              <a:gd name="T47" fmla="*/ 2147483647 h 447"/>
              <a:gd name="T48" fmla="*/ 2147483647 w 445"/>
              <a:gd name="T49" fmla="*/ 2147483647 h 447"/>
              <a:gd name="T50" fmla="*/ 2147483647 w 445"/>
              <a:gd name="T51" fmla="*/ 2147483647 h 447"/>
              <a:gd name="T52" fmla="*/ 2147483647 w 445"/>
              <a:gd name="T53" fmla="*/ 2147483647 h 447"/>
              <a:gd name="T54" fmla="*/ 2147483647 w 445"/>
              <a:gd name="T55" fmla="*/ 2147483647 h 447"/>
              <a:gd name="T56" fmla="*/ 2147483647 w 445"/>
              <a:gd name="T57" fmla="*/ 2147483647 h 447"/>
              <a:gd name="T58" fmla="*/ 2147483647 w 445"/>
              <a:gd name="T59" fmla="*/ 2147483647 h 447"/>
              <a:gd name="T60" fmla="*/ 2147483647 w 445"/>
              <a:gd name="T61" fmla="*/ 2147483647 h 447"/>
              <a:gd name="T62" fmla="*/ 2147483647 w 445"/>
              <a:gd name="T63" fmla="*/ 2147483647 h 447"/>
              <a:gd name="T64" fmla="*/ 2147483647 w 445"/>
              <a:gd name="T65" fmla="*/ 2147483647 h 447"/>
              <a:gd name="T66" fmla="*/ 2147483647 w 445"/>
              <a:gd name="T67" fmla="*/ 2147483647 h 447"/>
              <a:gd name="T68" fmla="*/ 2147483647 w 445"/>
              <a:gd name="T69" fmla="*/ 2147483647 h 447"/>
              <a:gd name="T70" fmla="*/ 2147483647 w 445"/>
              <a:gd name="T71" fmla="*/ 2147483647 h 447"/>
              <a:gd name="T72" fmla="*/ 2147483647 w 445"/>
              <a:gd name="T73" fmla="*/ 2147483647 h 447"/>
              <a:gd name="T74" fmla="*/ 2147483647 w 445"/>
              <a:gd name="T75" fmla="*/ 2147483647 h 447"/>
              <a:gd name="T76" fmla="*/ 2147483647 w 445"/>
              <a:gd name="T77" fmla="*/ 2147483647 h 447"/>
              <a:gd name="T78" fmla="*/ 2147483647 w 445"/>
              <a:gd name="T79" fmla="*/ 2147483647 h 447"/>
              <a:gd name="T80" fmla="*/ 2147483647 w 445"/>
              <a:gd name="T81" fmla="*/ 2147483647 h 447"/>
              <a:gd name="T82" fmla="*/ 2147483647 w 445"/>
              <a:gd name="T83" fmla="*/ 2147483647 h 447"/>
              <a:gd name="T84" fmla="*/ 2147483647 w 445"/>
              <a:gd name="T85" fmla="*/ 2147483647 h 447"/>
              <a:gd name="T86" fmla="*/ 2147483647 w 445"/>
              <a:gd name="T87" fmla="*/ 2147483647 h 447"/>
              <a:gd name="T88" fmla="*/ 2147483647 w 445"/>
              <a:gd name="T89" fmla="*/ 2147483647 h 447"/>
              <a:gd name="T90" fmla="*/ 2147483647 w 445"/>
              <a:gd name="T91" fmla="*/ 2147483647 h 447"/>
              <a:gd name="T92" fmla="*/ 2147483647 w 445"/>
              <a:gd name="T93" fmla="*/ 2147483647 h 447"/>
              <a:gd name="T94" fmla="*/ 2147483647 w 445"/>
              <a:gd name="T95" fmla="*/ 2147483647 h 447"/>
              <a:gd name="T96" fmla="*/ 2147483647 w 445"/>
              <a:gd name="T97" fmla="*/ 2147483647 h 4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45"/>
              <a:gd name="T148" fmla="*/ 0 h 447"/>
              <a:gd name="T149" fmla="*/ 445 w 445"/>
              <a:gd name="T150" fmla="*/ 447 h 44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45" h="447">
                <a:moveTo>
                  <a:pt x="445" y="222"/>
                </a:moveTo>
                <a:lnTo>
                  <a:pt x="440" y="232"/>
                </a:lnTo>
                <a:lnTo>
                  <a:pt x="433" y="239"/>
                </a:lnTo>
                <a:lnTo>
                  <a:pt x="426" y="248"/>
                </a:lnTo>
                <a:lnTo>
                  <a:pt x="418" y="253"/>
                </a:lnTo>
                <a:lnTo>
                  <a:pt x="395" y="265"/>
                </a:lnTo>
                <a:lnTo>
                  <a:pt x="371" y="274"/>
                </a:lnTo>
                <a:lnTo>
                  <a:pt x="347" y="282"/>
                </a:lnTo>
                <a:lnTo>
                  <a:pt x="325" y="291"/>
                </a:lnTo>
                <a:lnTo>
                  <a:pt x="314" y="298"/>
                </a:lnTo>
                <a:lnTo>
                  <a:pt x="306" y="303"/>
                </a:lnTo>
                <a:lnTo>
                  <a:pt x="297" y="310"/>
                </a:lnTo>
                <a:lnTo>
                  <a:pt x="292" y="319"/>
                </a:lnTo>
                <a:lnTo>
                  <a:pt x="282" y="321"/>
                </a:lnTo>
                <a:lnTo>
                  <a:pt x="273" y="322"/>
                </a:lnTo>
                <a:lnTo>
                  <a:pt x="265" y="326"/>
                </a:lnTo>
                <a:lnTo>
                  <a:pt x="260" y="329"/>
                </a:lnTo>
                <a:lnTo>
                  <a:pt x="254" y="335"/>
                </a:lnTo>
                <a:lnTo>
                  <a:pt x="251" y="340"/>
                </a:lnTo>
                <a:lnTo>
                  <a:pt x="249" y="345"/>
                </a:lnTo>
                <a:lnTo>
                  <a:pt x="246" y="350"/>
                </a:lnTo>
                <a:lnTo>
                  <a:pt x="244" y="364"/>
                </a:lnTo>
                <a:lnTo>
                  <a:pt x="242" y="380"/>
                </a:lnTo>
                <a:lnTo>
                  <a:pt x="239" y="395"/>
                </a:lnTo>
                <a:lnTo>
                  <a:pt x="234" y="413"/>
                </a:lnTo>
                <a:lnTo>
                  <a:pt x="222" y="420"/>
                </a:lnTo>
                <a:lnTo>
                  <a:pt x="213" y="427"/>
                </a:lnTo>
                <a:lnTo>
                  <a:pt x="205" y="432"/>
                </a:lnTo>
                <a:lnTo>
                  <a:pt x="196" y="435"/>
                </a:lnTo>
                <a:lnTo>
                  <a:pt x="187" y="437"/>
                </a:lnTo>
                <a:lnTo>
                  <a:pt x="179" y="439"/>
                </a:lnTo>
                <a:lnTo>
                  <a:pt x="167" y="437"/>
                </a:lnTo>
                <a:lnTo>
                  <a:pt x="153" y="434"/>
                </a:lnTo>
                <a:lnTo>
                  <a:pt x="146" y="434"/>
                </a:lnTo>
                <a:lnTo>
                  <a:pt x="139" y="435"/>
                </a:lnTo>
                <a:lnTo>
                  <a:pt x="131" y="437"/>
                </a:lnTo>
                <a:lnTo>
                  <a:pt x="122" y="439"/>
                </a:lnTo>
                <a:lnTo>
                  <a:pt x="115" y="440"/>
                </a:lnTo>
                <a:lnTo>
                  <a:pt x="107" y="442"/>
                </a:lnTo>
                <a:lnTo>
                  <a:pt x="100" y="446"/>
                </a:lnTo>
                <a:lnTo>
                  <a:pt x="93" y="447"/>
                </a:lnTo>
                <a:lnTo>
                  <a:pt x="84" y="437"/>
                </a:lnTo>
                <a:lnTo>
                  <a:pt x="79" y="430"/>
                </a:lnTo>
                <a:lnTo>
                  <a:pt x="74" y="427"/>
                </a:lnTo>
                <a:lnTo>
                  <a:pt x="69" y="423"/>
                </a:lnTo>
                <a:lnTo>
                  <a:pt x="64" y="421"/>
                </a:lnTo>
                <a:lnTo>
                  <a:pt x="57" y="420"/>
                </a:lnTo>
                <a:lnTo>
                  <a:pt x="48" y="420"/>
                </a:lnTo>
                <a:lnTo>
                  <a:pt x="38" y="418"/>
                </a:lnTo>
                <a:lnTo>
                  <a:pt x="36" y="416"/>
                </a:lnTo>
                <a:lnTo>
                  <a:pt x="35" y="416"/>
                </a:lnTo>
                <a:lnTo>
                  <a:pt x="33" y="414"/>
                </a:lnTo>
                <a:lnTo>
                  <a:pt x="31" y="414"/>
                </a:lnTo>
                <a:lnTo>
                  <a:pt x="29" y="413"/>
                </a:lnTo>
                <a:lnTo>
                  <a:pt x="28" y="413"/>
                </a:lnTo>
                <a:lnTo>
                  <a:pt x="26" y="411"/>
                </a:lnTo>
                <a:lnTo>
                  <a:pt x="24" y="401"/>
                </a:lnTo>
                <a:lnTo>
                  <a:pt x="21" y="388"/>
                </a:lnTo>
                <a:lnTo>
                  <a:pt x="17" y="374"/>
                </a:lnTo>
                <a:lnTo>
                  <a:pt x="11" y="362"/>
                </a:lnTo>
                <a:lnTo>
                  <a:pt x="7" y="348"/>
                </a:lnTo>
                <a:lnTo>
                  <a:pt x="2" y="335"/>
                </a:lnTo>
                <a:lnTo>
                  <a:pt x="0" y="321"/>
                </a:lnTo>
                <a:lnTo>
                  <a:pt x="0" y="307"/>
                </a:lnTo>
                <a:lnTo>
                  <a:pt x="5" y="298"/>
                </a:lnTo>
                <a:lnTo>
                  <a:pt x="9" y="289"/>
                </a:lnTo>
                <a:lnTo>
                  <a:pt x="14" y="282"/>
                </a:lnTo>
                <a:lnTo>
                  <a:pt x="19" y="276"/>
                </a:lnTo>
                <a:lnTo>
                  <a:pt x="24" y="270"/>
                </a:lnTo>
                <a:lnTo>
                  <a:pt x="29" y="263"/>
                </a:lnTo>
                <a:lnTo>
                  <a:pt x="35" y="256"/>
                </a:lnTo>
                <a:lnTo>
                  <a:pt x="38" y="250"/>
                </a:lnTo>
                <a:lnTo>
                  <a:pt x="40" y="237"/>
                </a:lnTo>
                <a:lnTo>
                  <a:pt x="43" y="229"/>
                </a:lnTo>
                <a:lnTo>
                  <a:pt x="47" y="223"/>
                </a:lnTo>
                <a:lnTo>
                  <a:pt x="52" y="220"/>
                </a:lnTo>
                <a:lnTo>
                  <a:pt x="59" y="218"/>
                </a:lnTo>
                <a:lnTo>
                  <a:pt x="66" y="218"/>
                </a:lnTo>
                <a:lnTo>
                  <a:pt x="72" y="218"/>
                </a:lnTo>
                <a:lnTo>
                  <a:pt x="81" y="220"/>
                </a:lnTo>
                <a:lnTo>
                  <a:pt x="95" y="223"/>
                </a:lnTo>
                <a:lnTo>
                  <a:pt x="107" y="223"/>
                </a:lnTo>
                <a:lnTo>
                  <a:pt x="110" y="222"/>
                </a:lnTo>
                <a:lnTo>
                  <a:pt x="114" y="218"/>
                </a:lnTo>
                <a:lnTo>
                  <a:pt x="114" y="213"/>
                </a:lnTo>
                <a:lnTo>
                  <a:pt x="114" y="204"/>
                </a:lnTo>
                <a:lnTo>
                  <a:pt x="107" y="192"/>
                </a:lnTo>
                <a:lnTo>
                  <a:pt x="102" y="185"/>
                </a:lnTo>
                <a:lnTo>
                  <a:pt x="96" y="178"/>
                </a:lnTo>
                <a:lnTo>
                  <a:pt x="91" y="171"/>
                </a:lnTo>
                <a:lnTo>
                  <a:pt x="88" y="164"/>
                </a:lnTo>
                <a:lnTo>
                  <a:pt x="86" y="156"/>
                </a:lnTo>
                <a:lnTo>
                  <a:pt x="86" y="144"/>
                </a:lnTo>
                <a:lnTo>
                  <a:pt x="86" y="128"/>
                </a:lnTo>
                <a:lnTo>
                  <a:pt x="93" y="125"/>
                </a:lnTo>
                <a:lnTo>
                  <a:pt x="98" y="123"/>
                </a:lnTo>
                <a:lnTo>
                  <a:pt x="103" y="119"/>
                </a:lnTo>
                <a:lnTo>
                  <a:pt x="107" y="119"/>
                </a:lnTo>
                <a:lnTo>
                  <a:pt x="110" y="118"/>
                </a:lnTo>
                <a:lnTo>
                  <a:pt x="114" y="116"/>
                </a:lnTo>
                <a:lnTo>
                  <a:pt x="117" y="116"/>
                </a:lnTo>
                <a:lnTo>
                  <a:pt x="122" y="114"/>
                </a:lnTo>
                <a:lnTo>
                  <a:pt x="127" y="98"/>
                </a:lnTo>
                <a:lnTo>
                  <a:pt x="131" y="85"/>
                </a:lnTo>
                <a:lnTo>
                  <a:pt x="132" y="72"/>
                </a:lnTo>
                <a:lnTo>
                  <a:pt x="136" y="60"/>
                </a:lnTo>
                <a:lnTo>
                  <a:pt x="138" y="57"/>
                </a:lnTo>
                <a:lnTo>
                  <a:pt x="141" y="52"/>
                </a:lnTo>
                <a:lnTo>
                  <a:pt x="145" y="48"/>
                </a:lnTo>
                <a:lnTo>
                  <a:pt x="150" y="45"/>
                </a:lnTo>
                <a:lnTo>
                  <a:pt x="155" y="43"/>
                </a:lnTo>
                <a:lnTo>
                  <a:pt x="163" y="41"/>
                </a:lnTo>
                <a:lnTo>
                  <a:pt x="172" y="39"/>
                </a:lnTo>
                <a:lnTo>
                  <a:pt x="184" y="39"/>
                </a:lnTo>
                <a:lnTo>
                  <a:pt x="187" y="46"/>
                </a:lnTo>
                <a:lnTo>
                  <a:pt x="193" y="52"/>
                </a:lnTo>
                <a:lnTo>
                  <a:pt x="198" y="57"/>
                </a:lnTo>
                <a:lnTo>
                  <a:pt x="203" y="62"/>
                </a:lnTo>
                <a:lnTo>
                  <a:pt x="208" y="66"/>
                </a:lnTo>
                <a:lnTo>
                  <a:pt x="213" y="71"/>
                </a:lnTo>
                <a:lnTo>
                  <a:pt x="220" y="74"/>
                </a:lnTo>
                <a:lnTo>
                  <a:pt x="225" y="78"/>
                </a:lnTo>
                <a:lnTo>
                  <a:pt x="232" y="88"/>
                </a:lnTo>
                <a:lnTo>
                  <a:pt x="236" y="97"/>
                </a:lnTo>
                <a:lnTo>
                  <a:pt x="241" y="107"/>
                </a:lnTo>
                <a:lnTo>
                  <a:pt x="244" y="118"/>
                </a:lnTo>
                <a:lnTo>
                  <a:pt x="248" y="128"/>
                </a:lnTo>
                <a:lnTo>
                  <a:pt x="251" y="138"/>
                </a:lnTo>
                <a:lnTo>
                  <a:pt x="256" y="149"/>
                </a:lnTo>
                <a:lnTo>
                  <a:pt x="261" y="158"/>
                </a:lnTo>
                <a:lnTo>
                  <a:pt x="272" y="152"/>
                </a:lnTo>
                <a:lnTo>
                  <a:pt x="280" y="147"/>
                </a:lnTo>
                <a:lnTo>
                  <a:pt x="287" y="142"/>
                </a:lnTo>
                <a:lnTo>
                  <a:pt x="292" y="137"/>
                </a:lnTo>
                <a:lnTo>
                  <a:pt x="296" y="131"/>
                </a:lnTo>
                <a:lnTo>
                  <a:pt x="299" y="125"/>
                </a:lnTo>
                <a:lnTo>
                  <a:pt x="301" y="118"/>
                </a:lnTo>
                <a:lnTo>
                  <a:pt x="301" y="111"/>
                </a:lnTo>
                <a:lnTo>
                  <a:pt x="299" y="97"/>
                </a:lnTo>
                <a:lnTo>
                  <a:pt x="294" y="81"/>
                </a:lnTo>
                <a:lnTo>
                  <a:pt x="284" y="66"/>
                </a:lnTo>
                <a:lnTo>
                  <a:pt x="273" y="50"/>
                </a:lnTo>
                <a:lnTo>
                  <a:pt x="268" y="36"/>
                </a:lnTo>
                <a:lnTo>
                  <a:pt x="268" y="24"/>
                </a:lnTo>
                <a:lnTo>
                  <a:pt x="272" y="17"/>
                </a:lnTo>
                <a:lnTo>
                  <a:pt x="277" y="10"/>
                </a:lnTo>
                <a:lnTo>
                  <a:pt x="285" y="6"/>
                </a:lnTo>
                <a:lnTo>
                  <a:pt x="296" y="3"/>
                </a:lnTo>
                <a:lnTo>
                  <a:pt x="306" y="1"/>
                </a:lnTo>
                <a:lnTo>
                  <a:pt x="320" y="0"/>
                </a:lnTo>
                <a:lnTo>
                  <a:pt x="323" y="3"/>
                </a:lnTo>
                <a:lnTo>
                  <a:pt x="328" y="5"/>
                </a:lnTo>
                <a:lnTo>
                  <a:pt x="333" y="8"/>
                </a:lnTo>
                <a:lnTo>
                  <a:pt x="339" y="12"/>
                </a:lnTo>
                <a:lnTo>
                  <a:pt x="344" y="13"/>
                </a:lnTo>
                <a:lnTo>
                  <a:pt x="347" y="17"/>
                </a:lnTo>
                <a:lnTo>
                  <a:pt x="352" y="19"/>
                </a:lnTo>
                <a:lnTo>
                  <a:pt x="357" y="22"/>
                </a:lnTo>
                <a:lnTo>
                  <a:pt x="366" y="22"/>
                </a:lnTo>
                <a:lnTo>
                  <a:pt x="378" y="24"/>
                </a:lnTo>
                <a:lnTo>
                  <a:pt x="393" y="27"/>
                </a:lnTo>
                <a:lnTo>
                  <a:pt x="409" y="33"/>
                </a:lnTo>
                <a:lnTo>
                  <a:pt x="423" y="38"/>
                </a:lnTo>
                <a:lnTo>
                  <a:pt x="431" y="45"/>
                </a:lnTo>
                <a:lnTo>
                  <a:pt x="433" y="48"/>
                </a:lnTo>
                <a:lnTo>
                  <a:pt x="435" y="53"/>
                </a:lnTo>
                <a:lnTo>
                  <a:pt x="433" y="59"/>
                </a:lnTo>
                <a:lnTo>
                  <a:pt x="428" y="64"/>
                </a:lnTo>
                <a:lnTo>
                  <a:pt x="423" y="64"/>
                </a:lnTo>
                <a:lnTo>
                  <a:pt x="416" y="64"/>
                </a:lnTo>
                <a:lnTo>
                  <a:pt x="411" y="66"/>
                </a:lnTo>
                <a:lnTo>
                  <a:pt x="406" y="66"/>
                </a:lnTo>
                <a:lnTo>
                  <a:pt x="400" y="67"/>
                </a:lnTo>
                <a:lnTo>
                  <a:pt x="395" y="69"/>
                </a:lnTo>
                <a:lnTo>
                  <a:pt x="390" y="72"/>
                </a:lnTo>
                <a:lnTo>
                  <a:pt x="385" y="76"/>
                </a:lnTo>
                <a:lnTo>
                  <a:pt x="383" y="100"/>
                </a:lnTo>
                <a:lnTo>
                  <a:pt x="381" y="123"/>
                </a:lnTo>
                <a:lnTo>
                  <a:pt x="383" y="145"/>
                </a:lnTo>
                <a:lnTo>
                  <a:pt x="385" y="166"/>
                </a:lnTo>
                <a:lnTo>
                  <a:pt x="388" y="175"/>
                </a:lnTo>
                <a:lnTo>
                  <a:pt x="392" y="184"/>
                </a:lnTo>
                <a:lnTo>
                  <a:pt x="397" y="190"/>
                </a:lnTo>
                <a:lnTo>
                  <a:pt x="404" y="197"/>
                </a:lnTo>
                <a:lnTo>
                  <a:pt x="411" y="204"/>
                </a:lnTo>
                <a:lnTo>
                  <a:pt x="421" y="210"/>
                </a:lnTo>
                <a:lnTo>
                  <a:pt x="431" y="213"/>
                </a:lnTo>
                <a:lnTo>
                  <a:pt x="445" y="217"/>
                </a:lnTo>
                <a:lnTo>
                  <a:pt x="445" y="218"/>
                </a:lnTo>
                <a:lnTo>
                  <a:pt x="445" y="220"/>
                </a:lnTo>
                <a:lnTo>
                  <a:pt x="445" y="222"/>
                </a:lnTo>
                <a:close/>
              </a:path>
            </a:pathLst>
          </a:custGeom>
          <a:solidFill>
            <a:srgbClr val="FFF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6" name="Freeform 1051"/>
          <p:cNvSpPr>
            <a:spLocks noChangeArrowheads="1"/>
          </p:cNvSpPr>
          <p:nvPr/>
        </p:nvSpPr>
        <p:spPr bwMode="auto">
          <a:xfrm>
            <a:off x="5908675" y="2457450"/>
            <a:ext cx="592138" cy="620713"/>
          </a:xfrm>
          <a:custGeom>
            <a:avLst/>
            <a:gdLst>
              <a:gd name="T0" fmla="*/ 2147483647 w 373"/>
              <a:gd name="T1" fmla="*/ 2147483647 h 391"/>
              <a:gd name="T2" fmla="*/ 2147483647 w 373"/>
              <a:gd name="T3" fmla="*/ 2147483647 h 391"/>
              <a:gd name="T4" fmla="*/ 2147483647 w 373"/>
              <a:gd name="T5" fmla="*/ 2147483647 h 391"/>
              <a:gd name="T6" fmla="*/ 2147483647 w 373"/>
              <a:gd name="T7" fmla="*/ 2147483647 h 391"/>
              <a:gd name="T8" fmla="*/ 2147483647 w 373"/>
              <a:gd name="T9" fmla="*/ 2147483647 h 391"/>
              <a:gd name="T10" fmla="*/ 2147483647 w 373"/>
              <a:gd name="T11" fmla="*/ 2147483647 h 391"/>
              <a:gd name="T12" fmla="*/ 2147483647 w 373"/>
              <a:gd name="T13" fmla="*/ 2147483647 h 391"/>
              <a:gd name="T14" fmla="*/ 2147483647 w 373"/>
              <a:gd name="T15" fmla="*/ 2147483647 h 391"/>
              <a:gd name="T16" fmla="*/ 2147483647 w 373"/>
              <a:gd name="T17" fmla="*/ 2147483647 h 391"/>
              <a:gd name="T18" fmla="*/ 2147483647 w 373"/>
              <a:gd name="T19" fmla="*/ 2147483647 h 391"/>
              <a:gd name="T20" fmla="*/ 2147483647 w 373"/>
              <a:gd name="T21" fmla="*/ 2147483647 h 391"/>
              <a:gd name="T22" fmla="*/ 2147483647 w 373"/>
              <a:gd name="T23" fmla="*/ 2147483647 h 391"/>
              <a:gd name="T24" fmla="*/ 2147483647 w 373"/>
              <a:gd name="T25" fmla="*/ 2147483647 h 391"/>
              <a:gd name="T26" fmla="*/ 2147483647 w 373"/>
              <a:gd name="T27" fmla="*/ 2147483647 h 391"/>
              <a:gd name="T28" fmla="*/ 2147483647 w 373"/>
              <a:gd name="T29" fmla="*/ 2147483647 h 391"/>
              <a:gd name="T30" fmla="*/ 2147483647 w 373"/>
              <a:gd name="T31" fmla="*/ 2147483647 h 391"/>
              <a:gd name="T32" fmla="*/ 0 w 373"/>
              <a:gd name="T33" fmla="*/ 2147483647 h 391"/>
              <a:gd name="T34" fmla="*/ 2147483647 w 373"/>
              <a:gd name="T35" fmla="*/ 2147483647 h 391"/>
              <a:gd name="T36" fmla="*/ 2147483647 w 373"/>
              <a:gd name="T37" fmla="*/ 2147483647 h 391"/>
              <a:gd name="T38" fmla="*/ 2147483647 w 373"/>
              <a:gd name="T39" fmla="*/ 2147483647 h 391"/>
              <a:gd name="T40" fmla="*/ 2147483647 w 373"/>
              <a:gd name="T41" fmla="*/ 2147483647 h 391"/>
              <a:gd name="T42" fmla="*/ 2147483647 w 373"/>
              <a:gd name="T43" fmla="*/ 2147483647 h 391"/>
              <a:gd name="T44" fmla="*/ 2147483647 w 373"/>
              <a:gd name="T45" fmla="*/ 2147483647 h 391"/>
              <a:gd name="T46" fmla="*/ 2147483647 w 373"/>
              <a:gd name="T47" fmla="*/ 2147483647 h 391"/>
              <a:gd name="T48" fmla="*/ 2147483647 w 373"/>
              <a:gd name="T49" fmla="*/ 2147483647 h 391"/>
              <a:gd name="T50" fmla="*/ 2147483647 w 373"/>
              <a:gd name="T51" fmla="*/ 2147483647 h 391"/>
              <a:gd name="T52" fmla="*/ 2147483647 w 373"/>
              <a:gd name="T53" fmla="*/ 2147483647 h 391"/>
              <a:gd name="T54" fmla="*/ 2147483647 w 373"/>
              <a:gd name="T55" fmla="*/ 2147483647 h 391"/>
              <a:gd name="T56" fmla="*/ 2147483647 w 373"/>
              <a:gd name="T57" fmla="*/ 2147483647 h 391"/>
              <a:gd name="T58" fmla="*/ 2147483647 w 373"/>
              <a:gd name="T59" fmla="*/ 2147483647 h 391"/>
              <a:gd name="T60" fmla="*/ 2147483647 w 373"/>
              <a:gd name="T61" fmla="*/ 0 h 391"/>
              <a:gd name="T62" fmla="*/ 2147483647 w 373"/>
              <a:gd name="T63" fmla="*/ 2147483647 h 391"/>
              <a:gd name="T64" fmla="*/ 2147483647 w 373"/>
              <a:gd name="T65" fmla="*/ 2147483647 h 391"/>
              <a:gd name="T66" fmla="*/ 2147483647 w 373"/>
              <a:gd name="T67" fmla="*/ 2147483647 h 391"/>
              <a:gd name="T68" fmla="*/ 2147483647 w 373"/>
              <a:gd name="T69" fmla="*/ 2147483647 h 391"/>
              <a:gd name="T70" fmla="*/ 2147483647 w 373"/>
              <a:gd name="T71" fmla="*/ 2147483647 h 391"/>
              <a:gd name="T72" fmla="*/ 2147483647 w 373"/>
              <a:gd name="T73" fmla="*/ 2147483647 h 391"/>
              <a:gd name="T74" fmla="*/ 2147483647 w 373"/>
              <a:gd name="T75" fmla="*/ 2147483647 h 391"/>
              <a:gd name="T76" fmla="*/ 2147483647 w 373"/>
              <a:gd name="T77" fmla="*/ 2147483647 h 391"/>
              <a:gd name="T78" fmla="*/ 2147483647 w 373"/>
              <a:gd name="T79" fmla="*/ 2147483647 h 391"/>
              <a:gd name="T80" fmla="*/ 2147483647 w 373"/>
              <a:gd name="T81" fmla="*/ 2147483647 h 391"/>
              <a:gd name="T82" fmla="*/ 2147483647 w 373"/>
              <a:gd name="T83" fmla="*/ 2147483647 h 391"/>
              <a:gd name="T84" fmla="*/ 2147483647 w 373"/>
              <a:gd name="T85" fmla="*/ 2147483647 h 391"/>
              <a:gd name="T86" fmla="*/ 2147483647 w 373"/>
              <a:gd name="T87" fmla="*/ 2147483647 h 391"/>
              <a:gd name="T88" fmla="*/ 2147483647 w 373"/>
              <a:gd name="T89" fmla="*/ 2147483647 h 3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73"/>
              <a:gd name="T136" fmla="*/ 0 h 391"/>
              <a:gd name="T137" fmla="*/ 373 w 373"/>
              <a:gd name="T138" fmla="*/ 391 h 3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73" h="391">
                <a:moveTo>
                  <a:pt x="373" y="182"/>
                </a:moveTo>
                <a:lnTo>
                  <a:pt x="366" y="189"/>
                </a:lnTo>
                <a:lnTo>
                  <a:pt x="361" y="196"/>
                </a:lnTo>
                <a:lnTo>
                  <a:pt x="359" y="203"/>
                </a:lnTo>
                <a:lnTo>
                  <a:pt x="357" y="210"/>
                </a:lnTo>
                <a:lnTo>
                  <a:pt x="357" y="222"/>
                </a:lnTo>
                <a:lnTo>
                  <a:pt x="359" y="233"/>
                </a:lnTo>
                <a:lnTo>
                  <a:pt x="362" y="243"/>
                </a:lnTo>
                <a:lnTo>
                  <a:pt x="366" y="257"/>
                </a:lnTo>
                <a:lnTo>
                  <a:pt x="368" y="271"/>
                </a:lnTo>
                <a:lnTo>
                  <a:pt x="368" y="288"/>
                </a:lnTo>
                <a:lnTo>
                  <a:pt x="361" y="292"/>
                </a:lnTo>
                <a:lnTo>
                  <a:pt x="354" y="295"/>
                </a:lnTo>
                <a:lnTo>
                  <a:pt x="347" y="299"/>
                </a:lnTo>
                <a:lnTo>
                  <a:pt x="342" y="302"/>
                </a:lnTo>
                <a:lnTo>
                  <a:pt x="335" y="306"/>
                </a:lnTo>
                <a:lnTo>
                  <a:pt x="328" y="309"/>
                </a:lnTo>
                <a:lnTo>
                  <a:pt x="321" y="313"/>
                </a:lnTo>
                <a:lnTo>
                  <a:pt x="316" y="316"/>
                </a:lnTo>
                <a:lnTo>
                  <a:pt x="301" y="333"/>
                </a:lnTo>
                <a:lnTo>
                  <a:pt x="287" y="349"/>
                </a:lnTo>
                <a:lnTo>
                  <a:pt x="271" y="363"/>
                </a:lnTo>
                <a:lnTo>
                  <a:pt x="256" y="375"/>
                </a:lnTo>
                <a:lnTo>
                  <a:pt x="247" y="380"/>
                </a:lnTo>
                <a:lnTo>
                  <a:pt x="239" y="384"/>
                </a:lnTo>
                <a:lnTo>
                  <a:pt x="230" y="387"/>
                </a:lnTo>
                <a:lnTo>
                  <a:pt x="220" y="389"/>
                </a:lnTo>
                <a:lnTo>
                  <a:pt x="210" y="391"/>
                </a:lnTo>
                <a:lnTo>
                  <a:pt x="199" y="391"/>
                </a:lnTo>
                <a:lnTo>
                  <a:pt x="189" y="389"/>
                </a:lnTo>
                <a:lnTo>
                  <a:pt x="177" y="387"/>
                </a:lnTo>
                <a:lnTo>
                  <a:pt x="163" y="377"/>
                </a:lnTo>
                <a:lnTo>
                  <a:pt x="155" y="368"/>
                </a:lnTo>
                <a:lnTo>
                  <a:pt x="146" y="359"/>
                </a:lnTo>
                <a:lnTo>
                  <a:pt x="139" y="354"/>
                </a:lnTo>
                <a:lnTo>
                  <a:pt x="132" y="351"/>
                </a:lnTo>
                <a:lnTo>
                  <a:pt x="122" y="349"/>
                </a:lnTo>
                <a:lnTo>
                  <a:pt x="112" y="351"/>
                </a:lnTo>
                <a:lnTo>
                  <a:pt x="95" y="352"/>
                </a:lnTo>
                <a:lnTo>
                  <a:pt x="77" y="359"/>
                </a:lnTo>
                <a:lnTo>
                  <a:pt x="62" y="363"/>
                </a:lnTo>
                <a:lnTo>
                  <a:pt x="50" y="363"/>
                </a:lnTo>
                <a:lnTo>
                  <a:pt x="38" y="363"/>
                </a:lnTo>
                <a:lnTo>
                  <a:pt x="29" y="361"/>
                </a:lnTo>
                <a:lnTo>
                  <a:pt x="21" y="356"/>
                </a:lnTo>
                <a:lnTo>
                  <a:pt x="16" y="351"/>
                </a:lnTo>
                <a:lnTo>
                  <a:pt x="11" y="344"/>
                </a:lnTo>
                <a:lnTo>
                  <a:pt x="7" y="335"/>
                </a:lnTo>
                <a:lnTo>
                  <a:pt x="4" y="325"/>
                </a:lnTo>
                <a:lnTo>
                  <a:pt x="2" y="314"/>
                </a:lnTo>
                <a:lnTo>
                  <a:pt x="0" y="302"/>
                </a:lnTo>
                <a:lnTo>
                  <a:pt x="0" y="274"/>
                </a:lnTo>
                <a:lnTo>
                  <a:pt x="2" y="245"/>
                </a:lnTo>
                <a:lnTo>
                  <a:pt x="16" y="243"/>
                </a:lnTo>
                <a:lnTo>
                  <a:pt x="26" y="243"/>
                </a:lnTo>
                <a:lnTo>
                  <a:pt x="33" y="241"/>
                </a:lnTo>
                <a:lnTo>
                  <a:pt x="40" y="238"/>
                </a:lnTo>
                <a:lnTo>
                  <a:pt x="45" y="234"/>
                </a:lnTo>
                <a:lnTo>
                  <a:pt x="48" y="229"/>
                </a:lnTo>
                <a:lnTo>
                  <a:pt x="50" y="221"/>
                </a:lnTo>
                <a:lnTo>
                  <a:pt x="52" y="208"/>
                </a:lnTo>
                <a:lnTo>
                  <a:pt x="48" y="203"/>
                </a:lnTo>
                <a:lnTo>
                  <a:pt x="43" y="198"/>
                </a:lnTo>
                <a:lnTo>
                  <a:pt x="38" y="193"/>
                </a:lnTo>
                <a:lnTo>
                  <a:pt x="33" y="188"/>
                </a:lnTo>
                <a:lnTo>
                  <a:pt x="28" y="184"/>
                </a:lnTo>
                <a:lnTo>
                  <a:pt x="23" y="181"/>
                </a:lnTo>
                <a:lnTo>
                  <a:pt x="17" y="177"/>
                </a:lnTo>
                <a:lnTo>
                  <a:pt x="11" y="174"/>
                </a:lnTo>
                <a:lnTo>
                  <a:pt x="11" y="162"/>
                </a:lnTo>
                <a:lnTo>
                  <a:pt x="9" y="148"/>
                </a:lnTo>
                <a:lnTo>
                  <a:pt x="9" y="137"/>
                </a:lnTo>
                <a:lnTo>
                  <a:pt x="9" y="125"/>
                </a:lnTo>
                <a:lnTo>
                  <a:pt x="9" y="113"/>
                </a:lnTo>
                <a:lnTo>
                  <a:pt x="11" y="103"/>
                </a:lnTo>
                <a:lnTo>
                  <a:pt x="12" y="90"/>
                </a:lnTo>
                <a:lnTo>
                  <a:pt x="17" y="78"/>
                </a:lnTo>
                <a:lnTo>
                  <a:pt x="26" y="78"/>
                </a:lnTo>
                <a:lnTo>
                  <a:pt x="31" y="75"/>
                </a:lnTo>
                <a:lnTo>
                  <a:pt x="36" y="73"/>
                </a:lnTo>
                <a:lnTo>
                  <a:pt x="40" y="70"/>
                </a:lnTo>
                <a:lnTo>
                  <a:pt x="43" y="64"/>
                </a:lnTo>
                <a:lnTo>
                  <a:pt x="47" y="61"/>
                </a:lnTo>
                <a:lnTo>
                  <a:pt x="50" y="56"/>
                </a:lnTo>
                <a:lnTo>
                  <a:pt x="57" y="52"/>
                </a:lnTo>
                <a:lnTo>
                  <a:pt x="72" y="47"/>
                </a:lnTo>
                <a:lnTo>
                  <a:pt x="83" y="42"/>
                </a:lnTo>
                <a:lnTo>
                  <a:pt x="91" y="37"/>
                </a:lnTo>
                <a:lnTo>
                  <a:pt x="98" y="31"/>
                </a:lnTo>
                <a:lnTo>
                  <a:pt x="103" y="24"/>
                </a:lnTo>
                <a:lnTo>
                  <a:pt x="108" y="17"/>
                </a:lnTo>
                <a:lnTo>
                  <a:pt x="115" y="11"/>
                </a:lnTo>
                <a:lnTo>
                  <a:pt x="124" y="0"/>
                </a:lnTo>
                <a:lnTo>
                  <a:pt x="132" y="4"/>
                </a:lnTo>
                <a:lnTo>
                  <a:pt x="141" y="5"/>
                </a:lnTo>
                <a:lnTo>
                  <a:pt x="148" y="7"/>
                </a:lnTo>
                <a:lnTo>
                  <a:pt x="156" y="9"/>
                </a:lnTo>
                <a:lnTo>
                  <a:pt x="165" y="11"/>
                </a:lnTo>
                <a:lnTo>
                  <a:pt x="174" y="14"/>
                </a:lnTo>
                <a:lnTo>
                  <a:pt x="182" y="16"/>
                </a:lnTo>
                <a:lnTo>
                  <a:pt x="191" y="17"/>
                </a:lnTo>
                <a:lnTo>
                  <a:pt x="198" y="17"/>
                </a:lnTo>
                <a:lnTo>
                  <a:pt x="206" y="17"/>
                </a:lnTo>
                <a:lnTo>
                  <a:pt x="213" y="16"/>
                </a:lnTo>
                <a:lnTo>
                  <a:pt x="220" y="16"/>
                </a:lnTo>
                <a:lnTo>
                  <a:pt x="229" y="14"/>
                </a:lnTo>
                <a:lnTo>
                  <a:pt x="235" y="14"/>
                </a:lnTo>
                <a:lnTo>
                  <a:pt x="242" y="12"/>
                </a:lnTo>
                <a:lnTo>
                  <a:pt x="251" y="12"/>
                </a:lnTo>
                <a:lnTo>
                  <a:pt x="259" y="31"/>
                </a:lnTo>
                <a:lnTo>
                  <a:pt x="263" y="45"/>
                </a:lnTo>
                <a:lnTo>
                  <a:pt x="265" y="59"/>
                </a:lnTo>
                <a:lnTo>
                  <a:pt x="266" y="70"/>
                </a:lnTo>
                <a:lnTo>
                  <a:pt x="268" y="73"/>
                </a:lnTo>
                <a:lnTo>
                  <a:pt x="270" y="76"/>
                </a:lnTo>
                <a:lnTo>
                  <a:pt x="273" y="80"/>
                </a:lnTo>
                <a:lnTo>
                  <a:pt x="277" y="83"/>
                </a:lnTo>
                <a:lnTo>
                  <a:pt x="292" y="87"/>
                </a:lnTo>
                <a:lnTo>
                  <a:pt x="314" y="89"/>
                </a:lnTo>
                <a:lnTo>
                  <a:pt x="321" y="97"/>
                </a:lnTo>
                <a:lnTo>
                  <a:pt x="328" y="108"/>
                </a:lnTo>
                <a:lnTo>
                  <a:pt x="335" y="116"/>
                </a:lnTo>
                <a:lnTo>
                  <a:pt x="342" y="127"/>
                </a:lnTo>
                <a:lnTo>
                  <a:pt x="350" y="135"/>
                </a:lnTo>
                <a:lnTo>
                  <a:pt x="357" y="144"/>
                </a:lnTo>
                <a:lnTo>
                  <a:pt x="364" y="153"/>
                </a:lnTo>
                <a:lnTo>
                  <a:pt x="371" y="162"/>
                </a:lnTo>
                <a:lnTo>
                  <a:pt x="371" y="165"/>
                </a:lnTo>
                <a:lnTo>
                  <a:pt x="371" y="167"/>
                </a:lnTo>
                <a:lnTo>
                  <a:pt x="371" y="168"/>
                </a:lnTo>
                <a:lnTo>
                  <a:pt x="371" y="172"/>
                </a:lnTo>
                <a:lnTo>
                  <a:pt x="371" y="174"/>
                </a:lnTo>
                <a:lnTo>
                  <a:pt x="371" y="177"/>
                </a:lnTo>
                <a:lnTo>
                  <a:pt x="371" y="179"/>
                </a:lnTo>
                <a:lnTo>
                  <a:pt x="373" y="182"/>
                </a:lnTo>
                <a:close/>
              </a:path>
            </a:pathLst>
          </a:custGeom>
          <a:solidFill>
            <a:srgbClr val="FFF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7" name="Freeform 1052"/>
          <p:cNvSpPr>
            <a:spLocks noChangeArrowheads="1"/>
          </p:cNvSpPr>
          <p:nvPr/>
        </p:nvSpPr>
        <p:spPr bwMode="auto">
          <a:xfrm>
            <a:off x="5973763" y="1441450"/>
            <a:ext cx="919162" cy="657225"/>
          </a:xfrm>
          <a:custGeom>
            <a:avLst/>
            <a:gdLst>
              <a:gd name="T0" fmla="*/ 2147483647 w 579"/>
              <a:gd name="T1" fmla="*/ 2147483647 h 414"/>
              <a:gd name="T2" fmla="*/ 2147483647 w 579"/>
              <a:gd name="T3" fmla="*/ 2147483647 h 414"/>
              <a:gd name="T4" fmla="*/ 2147483647 w 579"/>
              <a:gd name="T5" fmla="*/ 2147483647 h 414"/>
              <a:gd name="T6" fmla="*/ 2147483647 w 579"/>
              <a:gd name="T7" fmla="*/ 2147483647 h 414"/>
              <a:gd name="T8" fmla="*/ 2147483647 w 579"/>
              <a:gd name="T9" fmla="*/ 2147483647 h 414"/>
              <a:gd name="T10" fmla="*/ 2147483647 w 579"/>
              <a:gd name="T11" fmla="*/ 2147483647 h 414"/>
              <a:gd name="T12" fmla="*/ 2147483647 w 579"/>
              <a:gd name="T13" fmla="*/ 2147483647 h 414"/>
              <a:gd name="T14" fmla="*/ 2147483647 w 579"/>
              <a:gd name="T15" fmla="*/ 2147483647 h 414"/>
              <a:gd name="T16" fmla="*/ 2147483647 w 579"/>
              <a:gd name="T17" fmla="*/ 2147483647 h 414"/>
              <a:gd name="T18" fmla="*/ 2147483647 w 579"/>
              <a:gd name="T19" fmla="*/ 2147483647 h 414"/>
              <a:gd name="T20" fmla="*/ 2147483647 w 579"/>
              <a:gd name="T21" fmla="*/ 2147483647 h 414"/>
              <a:gd name="T22" fmla="*/ 2147483647 w 579"/>
              <a:gd name="T23" fmla="*/ 2147483647 h 414"/>
              <a:gd name="T24" fmla="*/ 2147483647 w 579"/>
              <a:gd name="T25" fmla="*/ 2147483647 h 414"/>
              <a:gd name="T26" fmla="*/ 2147483647 w 579"/>
              <a:gd name="T27" fmla="*/ 2147483647 h 414"/>
              <a:gd name="T28" fmla="*/ 2147483647 w 579"/>
              <a:gd name="T29" fmla="*/ 2147483647 h 414"/>
              <a:gd name="T30" fmla="*/ 2147483647 w 579"/>
              <a:gd name="T31" fmla="*/ 2147483647 h 414"/>
              <a:gd name="T32" fmla="*/ 2147483647 w 579"/>
              <a:gd name="T33" fmla="*/ 2147483647 h 414"/>
              <a:gd name="T34" fmla="*/ 2147483647 w 579"/>
              <a:gd name="T35" fmla="*/ 2147483647 h 414"/>
              <a:gd name="T36" fmla="*/ 2147483647 w 579"/>
              <a:gd name="T37" fmla="*/ 2147483647 h 414"/>
              <a:gd name="T38" fmla="*/ 2147483647 w 579"/>
              <a:gd name="T39" fmla="*/ 2147483647 h 414"/>
              <a:gd name="T40" fmla="*/ 2147483647 w 579"/>
              <a:gd name="T41" fmla="*/ 2147483647 h 414"/>
              <a:gd name="T42" fmla="*/ 2147483647 w 579"/>
              <a:gd name="T43" fmla="*/ 2147483647 h 414"/>
              <a:gd name="T44" fmla="*/ 2147483647 w 579"/>
              <a:gd name="T45" fmla="*/ 2147483647 h 414"/>
              <a:gd name="T46" fmla="*/ 0 w 579"/>
              <a:gd name="T47" fmla="*/ 2147483647 h 414"/>
              <a:gd name="T48" fmla="*/ 2147483647 w 579"/>
              <a:gd name="T49" fmla="*/ 2147483647 h 414"/>
              <a:gd name="T50" fmla="*/ 2147483647 w 579"/>
              <a:gd name="T51" fmla="*/ 2147483647 h 414"/>
              <a:gd name="T52" fmla="*/ 2147483647 w 579"/>
              <a:gd name="T53" fmla="*/ 2147483647 h 414"/>
              <a:gd name="T54" fmla="*/ 2147483647 w 579"/>
              <a:gd name="T55" fmla="*/ 2147483647 h 414"/>
              <a:gd name="T56" fmla="*/ 2147483647 w 579"/>
              <a:gd name="T57" fmla="*/ 2147483647 h 414"/>
              <a:gd name="T58" fmla="*/ 2147483647 w 579"/>
              <a:gd name="T59" fmla="*/ 2147483647 h 414"/>
              <a:gd name="T60" fmla="*/ 2147483647 w 579"/>
              <a:gd name="T61" fmla="*/ 2147483647 h 414"/>
              <a:gd name="T62" fmla="*/ 2147483647 w 579"/>
              <a:gd name="T63" fmla="*/ 2147483647 h 414"/>
              <a:gd name="T64" fmla="*/ 2147483647 w 579"/>
              <a:gd name="T65" fmla="*/ 2147483647 h 414"/>
              <a:gd name="T66" fmla="*/ 2147483647 w 579"/>
              <a:gd name="T67" fmla="*/ 2147483647 h 414"/>
              <a:gd name="T68" fmla="*/ 2147483647 w 579"/>
              <a:gd name="T69" fmla="*/ 2147483647 h 414"/>
              <a:gd name="T70" fmla="*/ 2147483647 w 579"/>
              <a:gd name="T71" fmla="*/ 2147483647 h 414"/>
              <a:gd name="T72" fmla="*/ 2147483647 w 579"/>
              <a:gd name="T73" fmla="*/ 2147483647 h 414"/>
              <a:gd name="T74" fmla="*/ 2147483647 w 579"/>
              <a:gd name="T75" fmla="*/ 2147483647 h 414"/>
              <a:gd name="T76" fmla="*/ 2147483647 w 579"/>
              <a:gd name="T77" fmla="*/ 2147483647 h 414"/>
              <a:gd name="T78" fmla="*/ 2147483647 w 579"/>
              <a:gd name="T79" fmla="*/ 2147483647 h 414"/>
              <a:gd name="T80" fmla="*/ 2147483647 w 579"/>
              <a:gd name="T81" fmla="*/ 2147483647 h 414"/>
              <a:gd name="T82" fmla="*/ 2147483647 w 579"/>
              <a:gd name="T83" fmla="*/ 2147483647 h 414"/>
              <a:gd name="T84" fmla="*/ 2147483647 w 579"/>
              <a:gd name="T85" fmla="*/ 2147483647 h 414"/>
              <a:gd name="T86" fmla="*/ 2147483647 w 579"/>
              <a:gd name="T87" fmla="*/ 2147483647 h 414"/>
              <a:gd name="T88" fmla="*/ 2147483647 w 579"/>
              <a:gd name="T89" fmla="*/ 2147483647 h 414"/>
              <a:gd name="T90" fmla="*/ 2147483647 w 579"/>
              <a:gd name="T91" fmla="*/ 2147483647 h 414"/>
              <a:gd name="T92" fmla="*/ 2147483647 w 579"/>
              <a:gd name="T93" fmla="*/ 0 h 414"/>
              <a:gd name="T94" fmla="*/ 2147483647 w 579"/>
              <a:gd name="T95" fmla="*/ 2147483647 h 414"/>
              <a:gd name="T96" fmla="*/ 2147483647 w 579"/>
              <a:gd name="T97" fmla="*/ 2147483647 h 414"/>
              <a:gd name="T98" fmla="*/ 2147483647 w 579"/>
              <a:gd name="T99" fmla="*/ 2147483647 h 414"/>
              <a:gd name="T100" fmla="*/ 2147483647 w 579"/>
              <a:gd name="T101" fmla="*/ 2147483647 h 41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79"/>
              <a:gd name="T154" fmla="*/ 0 h 414"/>
              <a:gd name="T155" fmla="*/ 579 w 579"/>
              <a:gd name="T156" fmla="*/ 414 h 41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79" h="414">
                <a:moveTo>
                  <a:pt x="579" y="10"/>
                </a:moveTo>
                <a:lnTo>
                  <a:pt x="577" y="13"/>
                </a:lnTo>
                <a:lnTo>
                  <a:pt x="577" y="17"/>
                </a:lnTo>
                <a:lnTo>
                  <a:pt x="576" y="20"/>
                </a:lnTo>
                <a:lnTo>
                  <a:pt x="576" y="24"/>
                </a:lnTo>
                <a:lnTo>
                  <a:pt x="574" y="27"/>
                </a:lnTo>
                <a:lnTo>
                  <a:pt x="574" y="31"/>
                </a:lnTo>
                <a:lnTo>
                  <a:pt x="572" y="34"/>
                </a:lnTo>
                <a:lnTo>
                  <a:pt x="570" y="38"/>
                </a:lnTo>
                <a:lnTo>
                  <a:pt x="572" y="59"/>
                </a:lnTo>
                <a:lnTo>
                  <a:pt x="570" y="76"/>
                </a:lnTo>
                <a:lnTo>
                  <a:pt x="567" y="93"/>
                </a:lnTo>
                <a:lnTo>
                  <a:pt x="558" y="111"/>
                </a:lnTo>
                <a:lnTo>
                  <a:pt x="550" y="126"/>
                </a:lnTo>
                <a:lnTo>
                  <a:pt x="540" y="142"/>
                </a:lnTo>
                <a:lnTo>
                  <a:pt x="528" y="158"/>
                </a:lnTo>
                <a:lnTo>
                  <a:pt x="516" y="175"/>
                </a:lnTo>
                <a:lnTo>
                  <a:pt x="516" y="185"/>
                </a:lnTo>
                <a:lnTo>
                  <a:pt x="514" y="194"/>
                </a:lnTo>
                <a:lnTo>
                  <a:pt x="512" y="201"/>
                </a:lnTo>
                <a:lnTo>
                  <a:pt x="509" y="210"/>
                </a:lnTo>
                <a:lnTo>
                  <a:pt x="502" y="222"/>
                </a:lnTo>
                <a:lnTo>
                  <a:pt x="491" y="232"/>
                </a:lnTo>
                <a:lnTo>
                  <a:pt x="481" y="241"/>
                </a:lnTo>
                <a:lnTo>
                  <a:pt x="469" y="250"/>
                </a:lnTo>
                <a:lnTo>
                  <a:pt x="457" y="260"/>
                </a:lnTo>
                <a:lnTo>
                  <a:pt x="443" y="272"/>
                </a:lnTo>
                <a:lnTo>
                  <a:pt x="443" y="279"/>
                </a:lnTo>
                <a:lnTo>
                  <a:pt x="442" y="284"/>
                </a:lnTo>
                <a:lnTo>
                  <a:pt x="438" y="289"/>
                </a:lnTo>
                <a:lnTo>
                  <a:pt x="437" y="295"/>
                </a:lnTo>
                <a:lnTo>
                  <a:pt x="433" y="300"/>
                </a:lnTo>
                <a:lnTo>
                  <a:pt x="430" y="303"/>
                </a:lnTo>
                <a:lnTo>
                  <a:pt x="425" y="309"/>
                </a:lnTo>
                <a:lnTo>
                  <a:pt x="419" y="314"/>
                </a:lnTo>
                <a:lnTo>
                  <a:pt x="388" y="322"/>
                </a:lnTo>
                <a:lnTo>
                  <a:pt x="359" y="333"/>
                </a:lnTo>
                <a:lnTo>
                  <a:pt x="330" y="343"/>
                </a:lnTo>
                <a:lnTo>
                  <a:pt x="303" y="352"/>
                </a:lnTo>
                <a:lnTo>
                  <a:pt x="273" y="361"/>
                </a:lnTo>
                <a:lnTo>
                  <a:pt x="244" y="368"/>
                </a:lnTo>
                <a:lnTo>
                  <a:pt x="213" y="375"/>
                </a:lnTo>
                <a:lnTo>
                  <a:pt x="182" y="378"/>
                </a:lnTo>
                <a:lnTo>
                  <a:pt x="167" y="383"/>
                </a:lnTo>
                <a:lnTo>
                  <a:pt x="157" y="388"/>
                </a:lnTo>
                <a:lnTo>
                  <a:pt x="148" y="392"/>
                </a:lnTo>
                <a:lnTo>
                  <a:pt x="139" y="395"/>
                </a:lnTo>
                <a:lnTo>
                  <a:pt x="131" y="397"/>
                </a:lnTo>
                <a:lnTo>
                  <a:pt x="122" y="395"/>
                </a:lnTo>
                <a:lnTo>
                  <a:pt x="110" y="394"/>
                </a:lnTo>
                <a:lnTo>
                  <a:pt x="97" y="390"/>
                </a:lnTo>
                <a:lnTo>
                  <a:pt x="88" y="392"/>
                </a:lnTo>
                <a:lnTo>
                  <a:pt x="79" y="394"/>
                </a:lnTo>
                <a:lnTo>
                  <a:pt x="73" y="397"/>
                </a:lnTo>
                <a:lnTo>
                  <a:pt x="64" y="401"/>
                </a:lnTo>
                <a:lnTo>
                  <a:pt x="55" y="406"/>
                </a:lnTo>
                <a:lnTo>
                  <a:pt x="45" y="409"/>
                </a:lnTo>
                <a:lnTo>
                  <a:pt x="36" y="413"/>
                </a:lnTo>
                <a:lnTo>
                  <a:pt x="28" y="414"/>
                </a:lnTo>
                <a:lnTo>
                  <a:pt x="30" y="407"/>
                </a:lnTo>
                <a:lnTo>
                  <a:pt x="30" y="401"/>
                </a:lnTo>
                <a:lnTo>
                  <a:pt x="30" y="395"/>
                </a:lnTo>
                <a:lnTo>
                  <a:pt x="30" y="390"/>
                </a:lnTo>
                <a:lnTo>
                  <a:pt x="28" y="385"/>
                </a:lnTo>
                <a:lnTo>
                  <a:pt x="26" y="381"/>
                </a:lnTo>
                <a:lnTo>
                  <a:pt x="21" y="376"/>
                </a:lnTo>
                <a:lnTo>
                  <a:pt x="14" y="371"/>
                </a:lnTo>
                <a:lnTo>
                  <a:pt x="11" y="357"/>
                </a:lnTo>
                <a:lnTo>
                  <a:pt x="6" y="347"/>
                </a:lnTo>
                <a:lnTo>
                  <a:pt x="4" y="335"/>
                </a:lnTo>
                <a:lnTo>
                  <a:pt x="2" y="324"/>
                </a:lnTo>
                <a:lnTo>
                  <a:pt x="0" y="314"/>
                </a:lnTo>
                <a:lnTo>
                  <a:pt x="2" y="302"/>
                </a:lnTo>
                <a:lnTo>
                  <a:pt x="6" y="289"/>
                </a:lnTo>
                <a:lnTo>
                  <a:pt x="11" y="276"/>
                </a:lnTo>
                <a:lnTo>
                  <a:pt x="23" y="265"/>
                </a:lnTo>
                <a:lnTo>
                  <a:pt x="36" y="253"/>
                </a:lnTo>
                <a:lnTo>
                  <a:pt x="48" y="243"/>
                </a:lnTo>
                <a:lnTo>
                  <a:pt x="59" y="232"/>
                </a:lnTo>
                <a:lnTo>
                  <a:pt x="67" y="220"/>
                </a:lnTo>
                <a:lnTo>
                  <a:pt x="73" y="206"/>
                </a:lnTo>
                <a:lnTo>
                  <a:pt x="76" y="199"/>
                </a:lnTo>
                <a:lnTo>
                  <a:pt x="76" y="191"/>
                </a:lnTo>
                <a:lnTo>
                  <a:pt x="76" y="182"/>
                </a:lnTo>
                <a:lnTo>
                  <a:pt x="76" y="171"/>
                </a:lnTo>
                <a:lnTo>
                  <a:pt x="85" y="166"/>
                </a:lnTo>
                <a:lnTo>
                  <a:pt x="95" y="161"/>
                </a:lnTo>
                <a:lnTo>
                  <a:pt x="105" y="156"/>
                </a:lnTo>
                <a:lnTo>
                  <a:pt x="114" y="152"/>
                </a:lnTo>
                <a:lnTo>
                  <a:pt x="124" y="151"/>
                </a:lnTo>
                <a:lnTo>
                  <a:pt x="134" y="147"/>
                </a:lnTo>
                <a:lnTo>
                  <a:pt x="146" y="145"/>
                </a:lnTo>
                <a:lnTo>
                  <a:pt x="157" y="142"/>
                </a:lnTo>
                <a:lnTo>
                  <a:pt x="181" y="131"/>
                </a:lnTo>
                <a:lnTo>
                  <a:pt x="201" y="121"/>
                </a:lnTo>
                <a:lnTo>
                  <a:pt x="217" y="112"/>
                </a:lnTo>
                <a:lnTo>
                  <a:pt x="230" y="100"/>
                </a:lnTo>
                <a:lnTo>
                  <a:pt x="237" y="95"/>
                </a:lnTo>
                <a:lnTo>
                  <a:pt x="241" y="88"/>
                </a:lnTo>
                <a:lnTo>
                  <a:pt x="246" y="79"/>
                </a:lnTo>
                <a:lnTo>
                  <a:pt x="249" y="71"/>
                </a:lnTo>
                <a:lnTo>
                  <a:pt x="255" y="50"/>
                </a:lnTo>
                <a:lnTo>
                  <a:pt x="258" y="24"/>
                </a:lnTo>
                <a:lnTo>
                  <a:pt x="273" y="20"/>
                </a:lnTo>
                <a:lnTo>
                  <a:pt x="289" y="20"/>
                </a:lnTo>
                <a:lnTo>
                  <a:pt x="303" y="22"/>
                </a:lnTo>
                <a:lnTo>
                  <a:pt x="318" y="26"/>
                </a:lnTo>
                <a:lnTo>
                  <a:pt x="332" y="29"/>
                </a:lnTo>
                <a:lnTo>
                  <a:pt x="346" y="34"/>
                </a:lnTo>
                <a:lnTo>
                  <a:pt x="359" y="39"/>
                </a:lnTo>
                <a:lnTo>
                  <a:pt x="375" y="45"/>
                </a:lnTo>
                <a:lnTo>
                  <a:pt x="380" y="41"/>
                </a:lnTo>
                <a:lnTo>
                  <a:pt x="383" y="38"/>
                </a:lnTo>
                <a:lnTo>
                  <a:pt x="385" y="33"/>
                </a:lnTo>
                <a:lnTo>
                  <a:pt x="388" y="29"/>
                </a:lnTo>
                <a:lnTo>
                  <a:pt x="388" y="24"/>
                </a:lnTo>
                <a:lnTo>
                  <a:pt x="390" y="19"/>
                </a:lnTo>
                <a:lnTo>
                  <a:pt x="392" y="15"/>
                </a:lnTo>
                <a:lnTo>
                  <a:pt x="394" y="10"/>
                </a:lnTo>
                <a:lnTo>
                  <a:pt x="397" y="8"/>
                </a:lnTo>
                <a:lnTo>
                  <a:pt x="400" y="6"/>
                </a:lnTo>
                <a:lnTo>
                  <a:pt x="404" y="6"/>
                </a:lnTo>
                <a:lnTo>
                  <a:pt x="406" y="5"/>
                </a:lnTo>
                <a:lnTo>
                  <a:pt x="409" y="5"/>
                </a:lnTo>
                <a:lnTo>
                  <a:pt x="412" y="5"/>
                </a:lnTo>
                <a:lnTo>
                  <a:pt x="416" y="5"/>
                </a:lnTo>
                <a:lnTo>
                  <a:pt x="421" y="3"/>
                </a:lnTo>
                <a:lnTo>
                  <a:pt x="428" y="12"/>
                </a:lnTo>
                <a:lnTo>
                  <a:pt x="433" y="20"/>
                </a:lnTo>
                <a:lnTo>
                  <a:pt x="440" y="27"/>
                </a:lnTo>
                <a:lnTo>
                  <a:pt x="445" y="34"/>
                </a:lnTo>
                <a:lnTo>
                  <a:pt x="452" y="41"/>
                </a:lnTo>
                <a:lnTo>
                  <a:pt x="459" y="45"/>
                </a:lnTo>
                <a:lnTo>
                  <a:pt x="467" y="48"/>
                </a:lnTo>
                <a:lnTo>
                  <a:pt x="479" y="48"/>
                </a:lnTo>
                <a:lnTo>
                  <a:pt x="490" y="39"/>
                </a:lnTo>
                <a:lnTo>
                  <a:pt x="500" y="29"/>
                </a:lnTo>
                <a:lnTo>
                  <a:pt x="512" y="20"/>
                </a:lnTo>
                <a:lnTo>
                  <a:pt x="522" y="12"/>
                </a:lnTo>
                <a:lnTo>
                  <a:pt x="534" y="5"/>
                </a:lnTo>
                <a:lnTo>
                  <a:pt x="548" y="0"/>
                </a:lnTo>
                <a:lnTo>
                  <a:pt x="555" y="0"/>
                </a:lnTo>
                <a:lnTo>
                  <a:pt x="564" y="0"/>
                </a:lnTo>
                <a:lnTo>
                  <a:pt x="570" y="1"/>
                </a:lnTo>
                <a:lnTo>
                  <a:pt x="579" y="3"/>
                </a:lnTo>
                <a:lnTo>
                  <a:pt x="579" y="5"/>
                </a:lnTo>
                <a:lnTo>
                  <a:pt x="579" y="6"/>
                </a:lnTo>
                <a:lnTo>
                  <a:pt x="579" y="8"/>
                </a:lnTo>
                <a:lnTo>
                  <a:pt x="579" y="10"/>
                </a:lnTo>
                <a:close/>
              </a:path>
            </a:pathLst>
          </a:custGeom>
          <a:solidFill>
            <a:srgbClr val="FFF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8" name="Freeform 1053"/>
          <p:cNvSpPr>
            <a:spLocks noChangeArrowheads="1"/>
          </p:cNvSpPr>
          <p:nvPr/>
        </p:nvSpPr>
        <p:spPr bwMode="auto">
          <a:xfrm>
            <a:off x="6205538" y="2925763"/>
            <a:ext cx="798512" cy="1019175"/>
          </a:xfrm>
          <a:custGeom>
            <a:avLst/>
            <a:gdLst>
              <a:gd name="T0" fmla="*/ 2147483647 w 503"/>
              <a:gd name="T1" fmla="*/ 2147483647 h 642"/>
              <a:gd name="T2" fmla="*/ 2147483647 w 503"/>
              <a:gd name="T3" fmla="*/ 2147483647 h 642"/>
              <a:gd name="T4" fmla="*/ 2147483647 w 503"/>
              <a:gd name="T5" fmla="*/ 2147483647 h 642"/>
              <a:gd name="T6" fmla="*/ 2147483647 w 503"/>
              <a:gd name="T7" fmla="*/ 2147483647 h 642"/>
              <a:gd name="T8" fmla="*/ 2147483647 w 503"/>
              <a:gd name="T9" fmla="*/ 2147483647 h 642"/>
              <a:gd name="T10" fmla="*/ 2147483647 w 503"/>
              <a:gd name="T11" fmla="*/ 2147483647 h 642"/>
              <a:gd name="T12" fmla="*/ 2147483647 w 503"/>
              <a:gd name="T13" fmla="*/ 2147483647 h 642"/>
              <a:gd name="T14" fmla="*/ 2147483647 w 503"/>
              <a:gd name="T15" fmla="*/ 2147483647 h 642"/>
              <a:gd name="T16" fmla="*/ 2147483647 w 503"/>
              <a:gd name="T17" fmla="*/ 2147483647 h 642"/>
              <a:gd name="T18" fmla="*/ 2147483647 w 503"/>
              <a:gd name="T19" fmla="*/ 2147483647 h 642"/>
              <a:gd name="T20" fmla="*/ 2147483647 w 503"/>
              <a:gd name="T21" fmla="*/ 2147483647 h 642"/>
              <a:gd name="T22" fmla="*/ 2147483647 w 503"/>
              <a:gd name="T23" fmla="*/ 2147483647 h 642"/>
              <a:gd name="T24" fmla="*/ 2147483647 w 503"/>
              <a:gd name="T25" fmla="*/ 2147483647 h 642"/>
              <a:gd name="T26" fmla="*/ 2147483647 w 503"/>
              <a:gd name="T27" fmla="*/ 2147483647 h 642"/>
              <a:gd name="T28" fmla="*/ 2147483647 w 503"/>
              <a:gd name="T29" fmla="*/ 2147483647 h 642"/>
              <a:gd name="T30" fmla="*/ 2147483647 w 503"/>
              <a:gd name="T31" fmla="*/ 2147483647 h 642"/>
              <a:gd name="T32" fmla="*/ 2147483647 w 503"/>
              <a:gd name="T33" fmla="*/ 2147483647 h 642"/>
              <a:gd name="T34" fmla="*/ 2147483647 w 503"/>
              <a:gd name="T35" fmla="*/ 2147483647 h 642"/>
              <a:gd name="T36" fmla="*/ 2147483647 w 503"/>
              <a:gd name="T37" fmla="*/ 2147483647 h 642"/>
              <a:gd name="T38" fmla="*/ 2147483647 w 503"/>
              <a:gd name="T39" fmla="*/ 2147483647 h 642"/>
              <a:gd name="T40" fmla="*/ 2147483647 w 503"/>
              <a:gd name="T41" fmla="*/ 2147483647 h 642"/>
              <a:gd name="T42" fmla="*/ 2147483647 w 503"/>
              <a:gd name="T43" fmla="*/ 2147483647 h 642"/>
              <a:gd name="T44" fmla="*/ 2147483647 w 503"/>
              <a:gd name="T45" fmla="*/ 2147483647 h 642"/>
              <a:gd name="T46" fmla="*/ 2147483647 w 503"/>
              <a:gd name="T47" fmla="*/ 2147483647 h 642"/>
              <a:gd name="T48" fmla="*/ 2147483647 w 503"/>
              <a:gd name="T49" fmla="*/ 2147483647 h 642"/>
              <a:gd name="T50" fmla="*/ 2147483647 w 503"/>
              <a:gd name="T51" fmla="*/ 2147483647 h 642"/>
              <a:gd name="T52" fmla="*/ 2147483647 w 503"/>
              <a:gd name="T53" fmla="*/ 2147483647 h 642"/>
              <a:gd name="T54" fmla="*/ 2147483647 w 503"/>
              <a:gd name="T55" fmla="*/ 2147483647 h 642"/>
              <a:gd name="T56" fmla="*/ 2147483647 w 503"/>
              <a:gd name="T57" fmla="*/ 2147483647 h 642"/>
              <a:gd name="T58" fmla="*/ 2147483647 w 503"/>
              <a:gd name="T59" fmla="*/ 2147483647 h 642"/>
              <a:gd name="T60" fmla="*/ 2147483647 w 503"/>
              <a:gd name="T61" fmla="*/ 2147483647 h 642"/>
              <a:gd name="T62" fmla="*/ 2147483647 w 503"/>
              <a:gd name="T63" fmla="*/ 2147483647 h 642"/>
              <a:gd name="T64" fmla="*/ 2147483647 w 503"/>
              <a:gd name="T65" fmla="*/ 2147483647 h 642"/>
              <a:gd name="T66" fmla="*/ 2147483647 w 503"/>
              <a:gd name="T67" fmla="*/ 2147483647 h 642"/>
              <a:gd name="T68" fmla="*/ 2147483647 w 503"/>
              <a:gd name="T69" fmla="*/ 2147483647 h 642"/>
              <a:gd name="T70" fmla="*/ 2147483647 w 503"/>
              <a:gd name="T71" fmla="*/ 2147483647 h 642"/>
              <a:gd name="T72" fmla="*/ 2147483647 w 503"/>
              <a:gd name="T73" fmla="*/ 2147483647 h 642"/>
              <a:gd name="T74" fmla="*/ 2147483647 w 503"/>
              <a:gd name="T75" fmla="*/ 2147483647 h 642"/>
              <a:gd name="T76" fmla="*/ 2147483647 w 503"/>
              <a:gd name="T77" fmla="*/ 2147483647 h 642"/>
              <a:gd name="T78" fmla="*/ 2147483647 w 503"/>
              <a:gd name="T79" fmla="*/ 2147483647 h 642"/>
              <a:gd name="T80" fmla="*/ 2147483647 w 503"/>
              <a:gd name="T81" fmla="*/ 2147483647 h 642"/>
              <a:gd name="T82" fmla="*/ 2147483647 w 503"/>
              <a:gd name="T83" fmla="*/ 2147483647 h 642"/>
              <a:gd name="T84" fmla="*/ 2147483647 w 503"/>
              <a:gd name="T85" fmla="*/ 2147483647 h 642"/>
              <a:gd name="T86" fmla="*/ 2147483647 w 503"/>
              <a:gd name="T87" fmla="*/ 2147483647 h 642"/>
              <a:gd name="T88" fmla="*/ 2147483647 w 503"/>
              <a:gd name="T89" fmla="*/ 2147483647 h 642"/>
              <a:gd name="T90" fmla="*/ 2147483647 w 503"/>
              <a:gd name="T91" fmla="*/ 2147483647 h 642"/>
              <a:gd name="T92" fmla="*/ 2147483647 w 503"/>
              <a:gd name="T93" fmla="*/ 2147483647 h 642"/>
              <a:gd name="T94" fmla="*/ 2147483647 w 503"/>
              <a:gd name="T95" fmla="*/ 2147483647 h 642"/>
              <a:gd name="T96" fmla="*/ 2147483647 w 503"/>
              <a:gd name="T97" fmla="*/ 2147483647 h 642"/>
              <a:gd name="T98" fmla="*/ 2147483647 w 503"/>
              <a:gd name="T99" fmla="*/ 2147483647 h 642"/>
              <a:gd name="T100" fmla="*/ 2147483647 w 503"/>
              <a:gd name="T101" fmla="*/ 2147483647 h 642"/>
              <a:gd name="T102" fmla="*/ 2147483647 w 503"/>
              <a:gd name="T103" fmla="*/ 2147483647 h 642"/>
              <a:gd name="T104" fmla="*/ 2147483647 w 503"/>
              <a:gd name="T105" fmla="*/ 2147483647 h 642"/>
              <a:gd name="T106" fmla="*/ 2147483647 w 503"/>
              <a:gd name="T107" fmla="*/ 2147483647 h 642"/>
              <a:gd name="T108" fmla="*/ 2147483647 w 503"/>
              <a:gd name="T109" fmla="*/ 2147483647 h 642"/>
              <a:gd name="T110" fmla="*/ 2147483647 w 503"/>
              <a:gd name="T111" fmla="*/ 2147483647 h 642"/>
              <a:gd name="T112" fmla="*/ 2147483647 w 503"/>
              <a:gd name="T113" fmla="*/ 2147483647 h 642"/>
              <a:gd name="T114" fmla="*/ 2147483647 w 503"/>
              <a:gd name="T115" fmla="*/ 2147483647 h 642"/>
              <a:gd name="T116" fmla="*/ 2147483647 w 503"/>
              <a:gd name="T117" fmla="*/ 2147483647 h 642"/>
              <a:gd name="T118" fmla="*/ 2147483647 w 503"/>
              <a:gd name="T119" fmla="*/ 2147483647 h 642"/>
              <a:gd name="T120" fmla="*/ 2147483647 w 503"/>
              <a:gd name="T121" fmla="*/ 2147483647 h 6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3"/>
              <a:gd name="T184" fmla="*/ 0 h 642"/>
              <a:gd name="T185" fmla="*/ 503 w 503"/>
              <a:gd name="T186" fmla="*/ 642 h 64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3" h="642">
                <a:moveTo>
                  <a:pt x="503" y="412"/>
                </a:moveTo>
                <a:lnTo>
                  <a:pt x="502" y="415"/>
                </a:lnTo>
                <a:lnTo>
                  <a:pt x="498" y="417"/>
                </a:lnTo>
                <a:lnTo>
                  <a:pt x="497" y="419"/>
                </a:lnTo>
                <a:lnTo>
                  <a:pt x="495" y="422"/>
                </a:lnTo>
                <a:lnTo>
                  <a:pt x="493" y="424"/>
                </a:lnTo>
                <a:lnTo>
                  <a:pt x="490" y="427"/>
                </a:lnTo>
                <a:lnTo>
                  <a:pt x="488" y="429"/>
                </a:lnTo>
                <a:lnTo>
                  <a:pt x="486" y="432"/>
                </a:lnTo>
                <a:lnTo>
                  <a:pt x="478" y="453"/>
                </a:lnTo>
                <a:lnTo>
                  <a:pt x="469" y="476"/>
                </a:lnTo>
                <a:lnTo>
                  <a:pt x="459" y="497"/>
                </a:lnTo>
                <a:lnTo>
                  <a:pt x="448" y="519"/>
                </a:lnTo>
                <a:lnTo>
                  <a:pt x="438" y="540"/>
                </a:lnTo>
                <a:lnTo>
                  <a:pt x="430" y="561"/>
                </a:lnTo>
                <a:lnTo>
                  <a:pt x="421" y="583"/>
                </a:lnTo>
                <a:lnTo>
                  <a:pt x="414" y="604"/>
                </a:lnTo>
                <a:lnTo>
                  <a:pt x="412" y="606"/>
                </a:lnTo>
                <a:lnTo>
                  <a:pt x="411" y="606"/>
                </a:lnTo>
                <a:lnTo>
                  <a:pt x="409" y="606"/>
                </a:lnTo>
                <a:lnTo>
                  <a:pt x="407" y="608"/>
                </a:lnTo>
                <a:lnTo>
                  <a:pt x="404" y="608"/>
                </a:lnTo>
                <a:lnTo>
                  <a:pt x="399" y="608"/>
                </a:lnTo>
                <a:lnTo>
                  <a:pt x="394" y="608"/>
                </a:lnTo>
                <a:lnTo>
                  <a:pt x="385" y="608"/>
                </a:lnTo>
                <a:lnTo>
                  <a:pt x="375" y="613"/>
                </a:lnTo>
                <a:lnTo>
                  <a:pt x="366" y="616"/>
                </a:lnTo>
                <a:lnTo>
                  <a:pt x="359" y="620"/>
                </a:lnTo>
                <a:lnTo>
                  <a:pt x="352" y="623"/>
                </a:lnTo>
                <a:lnTo>
                  <a:pt x="345" y="625"/>
                </a:lnTo>
                <a:lnTo>
                  <a:pt x="337" y="627"/>
                </a:lnTo>
                <a:lnTo>
                  <a:pt x="327" y="629"/>
                </a:lnTo>
                <a:lnTo>
                  <a:pt x="315" y="629"/>
                </a:lnTo>
                <a:lnTo>
                  <a:pt x="304" y="632"/>
                </a:lnTo>
                <a:lnTo>
                  <a:pt x="296" y="636"/>
                </a:lnTo>
                <a:lnTo>
                  <a:pt x="285" y="639"/>
                </a:lnTo>
                <a:lnTo>
                  <a:pt x="277" y="641"/>
                </a:lnTo>
                <a:lnTo>
                  <a:pt x="268" y="642"/>
                </a:lnTo>
                <a:lnTo>
                  <a:pt x="260" y="642"/>
                </a:lnTo>
                <a:lnTo>
                  <a:pt x="251" y="639"/>
                </a:lnTo>
                <a:lnTo>
                  <a:pt x="242" y="634"/>
                </a:lnTo>
                <a:lnTo>
                  <a:pt x="239" y="632"/>
                </a:lnTo>
                <a:lnTo>
                  <a:pt x="234" y="630"/>
                </a:lnTo>
                <a:lnTo>
                  <a:pt x="232" y="630"/>
                </a:lnTo>
                <a:lnTo>
                  <a:pt x="229" y="630"/>
                </a:lnTo>
                <a:lnTo>
                  <a:pt x="225" y="629"/>
                </a:lnTo>
                <a:lnTo>
                  <a:pt x="224" y="629"/>
                </a:lnTo>
                <a:lnTo>
                  <a:pt x="218" y="629"/>
                </a:lnTo>
                <a:lnTo>
                  <a:pt x="213" y="629"/>
                </a:lnTo>
                <a:lnTo>
                  <a:pt x="200" y="632"/>
                </a:lnTo>
                <a:lnTo>
                  <a:pt x="186" y="634"/>
                </a:lnTo>
                <a:lnTo>
                  <a:pt x="174" y="634"/>
                </a:lnTo>
                <a:lnTo>
                  <a:pt x="163" y="634"/>
                </a:lnTo>
                <a:lnTo>
                  <a:pt x="153" y="630"/>
                </a:lnTo>
                <a:lnTo>
                  <a:pt x="145" y="627"/>
                </a:lnTo>
                <a:lnTo>
                  <a:pt x="136" y="622"/>
                </a:lnTo>
                <a:lnTo>
                  <a:pt x="129" y="615"/>
                </a:lnTo>
                <a:lnTo>
                  <a:pt x="122" y="606"/>
                </a:lnTo>
                <a:lnTo>
                  <a:pt x="117" y="597"/>
                </a:lnTo>
                <a:lnTo>
                  <a:pt x="112" y="589"/>
                </a:lnTo>
                <a:lnTo>
                  <a:pt x="107" y="577"/>
                </a:lnTo>
                <a:lnTo>
                  <a:pt x="102" y="554"/>
                </a:lnTo>
                <a:lnTo>
                  <a:pt x="97" y="528"/>
                </a:lnTo>
                <a:lnTo>
                  <a:pt x="93" y="521"/>
                </a:lnTo>
                <a:lnTo>
                  <a:pt x="86" y="514"/>
                </a:lnTo>
                <a:lnTo>
                  <a:pt x="78" y="509"/>
                </a:lnTo>
                <a:lnTo>
                  <a:pt x="69" y="504"/>
                </a:lnTo>
                <a:lnTo>
                  <a:pt x="59" y="500"/>
                </a:lnTo>
                <a:lnTo>
                  <a:pt x="48" y="497"/>
                </a:lnTo>
                <a:lnTo>
                  <a:pt x="40" y="493"/>
                </a:lnTo>
                <a:lnTo>
                  <a:pt x="31" y="491"/>
                </a:lnTo>
                <a:lnTo>
                  <a:pt x="24" y="483"/>
                </a:lnTo>
                <a:lnTo>
                  <a:pt x="18" y="472"/>
                </a:lnTo>
                <a:lnTo>
                  <a:pt x="12" y="460"/>
                </a:lnTo>
                <a:lnTo>
                  <a:pt x="9" y="448"/>
                </a:lnTo>
                <a:lnTo>
                  <a:pt x="7" y="436"/>
                </a:lnTo>
                <a:lnTo>
                  <a:pt x="4" y="424"/>
                </a:lnTo>
                <a:lnTo>
                  <a:pt x="2" y="412"/>
                </a:lnTo>
                <a:lnTo>
                  <a:pt x="0" y="398"/>
                </a:lnTo>
                <a:lnTo>
                  <a:pt x="2" y="387"/>
                </a:lnTo>
                <a:lnTo>
                  <a:pt x="4" y="375"/>
                </a:lnTo>
                <a:lnTo>
                  <a:pt x="7" y="365"/>
                </a:lnTo>
                <a:lnTo>
                  <a:pt x="12" y="353"/>
                </a:lnTo>
                <a:lnTo>
                  <a:pt x="26" y="332"/>
                </a:lnTo>
                <a:lnTo>
                  <a:pt x="42" y="309"/>
                </a:lnTo>
                <a:lnTo>
                  <a:pt x="60" y="288"/>
                </a:lnTo>
                <a:lnTo>
                  <a:pt x="79" y="269"/>
                </a:lnTo>
                <a:lnTo>
                  <a:pt x="98" y="252"/>
                </a:lnTo>
                <a:lnTo>
                  <a:pt x="117" y="238"/>
                </a:lnTo>
                <a:lnTo>
                  <a:pt x="133" y="229"/>
                </a:lnTo>
                <a:lnTo>
                  <a:pt x="148" y="221"/>
                </a:lnTo>
                <a:lnTo>
                  <a:pt x="162" y="210"/>
                </a:lnTo>
                <a:lnTo>
                  <a:pt x="174" y="198"/>
                </a:lnTo>
                <a:lnTo>
                  <a:pt x="184" y="186"/>
                </a:lnTo>
                <a:lnTo>
                  <a:pt x="194" y="174"/>
                </a:lnTo>
                <a:lnTo>
                  <a:pt x="201" y="160"/>
                </a:lnTo>
                <a:lnTo>
                  <a:pt x="208" y="146"/>
                </a:lnTo>
                <a:lnTo>
                  <a:pt x="212" y="132"/>
                </a:lnTo>
                <a:lnTo>
                  <a:pt x="212" y="118"/>
                </a:lnTo>
                <a:lnTo>
                  <a:pt x="210" y="104"/>
                </a:lnTo>
                <a:lnTo>
                  <a:pt x="206" y="90"/>
                </a:lnTo>
                <a:lnTo>
                  <a:pt x="198" y="77"/>
                </a:lnTo>
                <a:lnTo>
                  <a:pt x="188" y="64"/>
                </a:lnTo>
                <a:lnTo>
                  <a:pt x="174" y="52"/>
                </a:lnTo>
                <a:lnTo>
                  <a:pt x="157" y="40"/>
                </a:lnTo>
                <a:lnTo>
                  <a:pt x="155" y="38"/>
                </a:lnTo>
                <a:lnTo>
                  <a:pt x="153" y="37"/>
                </a:lnTo>
                <a:lnTo>
                  <a:pt x="153" y="35"/>
                </a:lnTo>
                <a:lnTo>
                  <a:pt x="151" y="33"/>
                </a:lnTo>
                <a:lnTo>
                  <a:pt x="150" y="31"/>
                </a:lnTo>
                <a:lnTo>
                  <a:pt x="150" y="28"/>
                </a:lnTo>
                <a:lnTo>
                  <a:pt x="150" y="26"/>
                </a:lnTo>
                <a:lnTo>
                  <a:pt x="150" y="25"/>
                </a:lnTo>
                <a:lnTo>
                  <a:pt x="158" y="21"/>
                </a:lnTo>
                <a:lnTo>
                  <a:pt x="165" y="18"/>
                </a:lnTo>
                <a:lnTo>
                  <a:pt x="170" y="16"/>
                </a:lnTo>
                <a:lnTo>
                  <a:pt x="175" y="14"/>
                </a:lnTo>
                <a:lnTo>
                  <a:pt x="179" y="11"/>
                </a:lnTo>
                <a:lnTo>
                  <a:pt x="184" y="7"/>
                </a:lnTo>
                <a:lnTo>
                  <a:pt x="191" y="4"/>
                </a:lnTo>
                <a:lnTo>
                  <a:pt x="200" y="0"/>
                </a:lnTo>
                <a:lnTo>
                  <a:pt x="208" y="0"/>
                </a:lnTo>
                <a:lnTo>
                  <a:pt x="217" y="2"/>
                </a:lnTo>
                <a:lnTo>
                  <a:pt x="225" y="5"/>
                </a:lnTo>
                <a:lnTo>
                  <a:pt x="232" y="11"/>
                </a:lnTo>
                <a:lnTo>
                  <a:pt x="246" y="21"/>
                </a:lnTo>
                <a:lnTo>
                  <a:pt x="258" y="33"/>
                </a:lnTo>
                <a:lnTo>
                  <a:pt x="270" y="44"/>
                </a:lnTo>
                <a:lnTo>
                  <a:pt x="284" y="52"/>
                </a:lnTo>
                <a:lnTo>
                  <a:pt x="291" y="56"/>
                </a:lnTo>
                <a:lnTo>
                  <a:pt x="297" y="57"/>
                </a:lnTo>
                <a:lnTo>
                  <a:pt x="304" y="57"/>
                </a:lnTo>
                <a:lnTo>
                  <a:pt x="311" y="56"/>
                </a:lnTo>
                <a:lnTo>
                  <a:pt x="320" y="49"/>
                </a:lnTo>
                <a:lnTo>
                  <a:pt x="328" y="44"/>
                </a:lnTo>
                <a:lnTo>
                  <a:pt x="335" y="40"/>
                </a:lnTo>
                <a:lnTo>
                  <a:pt x="342" y="37"/>
                </a:lnTo>
                <a:lnTo>
                  <a:pt x="349" y="35"/>
                </a:lnTo>
                <a:lnTo>
                  <a:pt x="357" y="33"/>
                </a:lnTo>
                <a:lnTo>
                  <a:pt x="366" y="33"/>
                </a:lnTo>
                <a:lnTo>
                  <a:pt x="378" y="33"/>
                </a:lnTo>
                <a:lnTo>
                  <a:pt x="383" y="31"/>
                </a:lnTo>
                <a:lnTo>
                  <a:pt x="387" y="30"/>
                </a:lnTo>
                <a:lnTo>
                  <a:pt x="390" y="30"/>
                </a:lnTo>
                <a:lnTo>
                  <a:pt x="392" y="28"/>
                </a:lnTo>
                <a:lnTo>
                  <a:pt x="394" y="28"/>
                </a:lnTo>
                <a:lnTo>
                  <a:pt x="395" y="28"/>
                </a:lnTo>
                <a:lnTo>
                  <a:pt x="399" y="28"/>
                </a:lnTo>
                <a:lnTo>
                  <a:pt x="400" y="30"/>
                </a:lnTo>
                <a:lnTo>
                  <a:pt x="400" y="31"/>
                </a:lnTo>
                <a:lnTo>
                  <a:pt x="402" y="35"/>
                </a:lnTo>
                <a:lnTo>
                  <a:pt x="402" y="38"/>
                </a:lnTo>
                <a:lnTo>
                  <a:pt x="404" y="42"/>
                </a:lnTo>
                <a:lnTo>
                  <a:pt x="404" y="45"/>
                </a:lnTo>
                <a:lnTo>
                  <a:pt x="406" y="49"/>
                </a:lnTo>
                <a:lnTo>
                  <a:pt x="406" y="52"/>
                </a:lnTo>
                <a:lnTo>
                  <a:pt x="407" y="56"/>
                </a:lnTo>
                <a:lnTo>
                  <a:pt x="404" y="80"/>
                </a:lnTo>
                <a:lnTo>
                  <a:pt x="400" y="111"/>
                </a:lnTo>
                <a:lnTo>
                  <a:pt x="399" y="146"/>
                </a:lnTo>
                <a:lnTo>
                  <a:pt x="397" y="181"/>
                </a:lnTo>
                <a:lnTo>
                  <a:pt x="397" y="215"/>
                </a:lnTo>
                <a:lnTo>
                  <a:pt x="400" y="247"/>
                </a:lnTo>
                <a:lnTo>
                  <a:pt x="404" y="262"/>
                </a:lnTo>
                <a:lnTo>
                  <a:pt x="407" y="274"/>
                </a:lnTo>
                <a:lnTo>
                  <a:pt x="414" y="285"/>
                </a:lnTo>
                <a:lnTo>
                  <a:pt x="421" y="295"/>
                </a:lnTo>
                <a:lnTo>
                  <a:pt x="428" y="299"/>
                </a:lnTo>
                <a:lnTo>
                  <a:pt x="436" y="302"/>
                </a:lnTo>
                <a:lnTo>
                  <a:pt x="443" y="307"/>
                </a:lnTo>
                <a:lnTo>
                  <a:pt x="450" y="311"/>
                </a:lnTo>
                <a:lnTo>
                  <a:pt x="459" y="316"/>
                </a:lnTo>
                <a:lnTo>
                  <a:pt x="466" y="320"/>
                </a:lnTo>
                <a:lnTo>
                  <a:pt x="474" y="323"/>
                </a:lnTo>
                <a:lnTo>
                  <a:pt x="481" y="327"/>
                </a:lnTo>
                <a:lnTo>
                  <a:pt x="485" y="337"/>
                </a:lnTo>
                <a:lnTo>
                  <a:pt x="486" y="347"/>
                </a:lnTo>
                <a:lnTo>
                  <a:pt x="490" y="358"/>
                </a:lnTo>
                <a:lnTo>
                  <a:pt x="491" y="370"/>
                </a:lnTo>
                <a:lnTo>
                  <a:pt x="495" y="380"/>
                </a:lnTo>
                <a:lnTo>
                  <a:pt x="498" y="391"/>
                </a:lnTo>
                <a:lnTo>
                  <a:pt x="500" y="401"/>
                </a:lnTo>
                <a:lnTo>
                  <a:pt x="503" y="412"/>
                </a:lnTo>
                <a:close/>
              </a:path>
            </a:pathLst>
          </a:custGeom>
          <a:solidFill>
            <a:srgbClr val="FFF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9" name="Freeform 1054"/>
          <p:cNvSpPr>
            <a:spLocks noChangeArrowheads="1"/>
          </p:cNvSpPr>
          <p:nvPr/>
        </p:nvSpPr>
        <p:spPr bwMode="auto">
          <a:xfrm>
            <a:off x="6418263" y="2236788"/>
            <a:ext cx="630237" cy="758825"/>
          </a:xfrm>
          <a:custGeom>
            <a:avLst/>
            <a:gdLst>
              <a:gd name="T0" fmla="*/ 2147483647 w 397"/>
              <a:gd name="T1" fmla="*/ 2147483647 h 478"/>
              <a:gd name="T2" fmla="*/ 2147483647 w 397"/>
              <a:gd name="T3" fmla="*/ 2147483647 h 478"/>
              <a:gd name="T4" fmla="*/ 2147483647 w 397"/>
              <a:gd name="T5" fmla="*/ 2147483647 h 478"/>
              <a:gd name="T6" fmla="*/ 2147483647 w 397"/>
              <a:gd name="T7" fmla="*/ 2147483647 h 478"/>
              <a:gd name="T8" fmla="*/ 2147483647 w 397"/>
              <a:gd name="T9" fmla="*/ 2147483647 h 478"/>
              <a:gd name="T10" fmla="*/ 2147483647 w 397"/>
              <a:gd name="T11" fmla="*/ 2147483647 h 478"/>
              <a:gd name="T12" fmla="*/ 2147483647 w 397"/>
              <a:gd name="T13" fmla="*/ 2147483647 h 478"/>
              <a:gd name="T14" fmla="*/ 2147483647 w 397"/>
              <a:gd name="T15" fmla="*/ 2147483647 h 478"/>
              <a:gd name="T16" fmla="*/ 2147483647 w 397"/>
              <a:gd name="T17" fmla="*/ 2147483647 h 478"/>
              <a:gd name="T18" fmla="*/ 2147483647 w 397"/>
              <a:gd name="T19" fmla="*/ 2147483647 h 478"/>
              <a:gd name="T20" fmla="*/ 2147483647 w 397"/>
              <a:gd name="T21" fmla="*/ 2147483647 h 478"/>
              <a:gd name="T22" fmla="*/ 2147483647 w 397"/>
              <a:gd name="T23" fmla="*/ 2147483647 h 478"/>
              <a:gd name="T24" fmla="*/ 2147483647 w 397"/>
              <a:gd name="T25" fmla="*/ 2147483647 h 478"/>
              <a:gd name="T26" fmla="*/ 2147483647 w 397"/>
              <a:gd name="T27" fmla="*/ 2147483647 h 478"/>
              <a:gd name="T28" fmla="*/ 2147483647 w 397"/>
              <a:gd name="T29" fmla="*/ 2147483647 h 478"/>
              <a:gd name="T30" fmla="*/ 2147483647 w 397"/>
              <a:gd name="T31" fmla="*/ 2147483647 h 478"/>
              <a:gd name="T32" fmla="*/ 2147483647 w 397"/>
              <a:gd name="T33" fmla="*/ 2147483647 h 478"/>
              <a:gd name="T34" fmla="*/ 2147483647 w 397"/>
              <a:gd name="T35" fmla="*/ 2147483647 h 478"/>
              <a:gd name="T36" fmla="*/ 2147483647 w 397"/>
              <a:gd name="T37" fmla="*/ 2147483647 h 478"/>
              <a:gd name="T38" fmla="*/ 2147483647 w 397"/>
              <a:gd name="T39" fmla="*/ 2147483647 h 478"/>
              <a:gd name="T40" fmla="*/ 2147483647 w 397"/>
              <a:gd name="T41" fmla="*/ 2147483647 h 478"/>
              <a:gd name="T42" fmla="*/ 2147483647 w 397"/>
              <a:gd name="T43" fmla="*/ 2147483647 h 478"/>
              <a:gd name="T44" fmla="*/ 2147483647 w 397"/>
              <a:gd name="T45" fmla="*/ 2147483647 h 478"/>
              <a:gd name="T46" fmla="*/ 2147483647 w 397"/>
              <a:gd name="T47" fmla="*/ 2147483647 h 478"/>
              <a:gd name="T48" fmla="*/ 2147483647 w 397"/>
              <a:gd name="T49" fmla="*/ 2147483647 h 478"/>
              <a:gd name="T50" fmla="*/ 2147483647 w 397"/>
              <a:gd name="T51" fmla="*/ 2147483647 h 478"/>
              <a:gd name="T52" fmla="*/ 2147483647 w 397"/>
              <a:gd name="T53" fmla="*/ 2147483647 h 478"/>
              <a:gd name="T54" fmla="*/ 2147483647 w 397"/>
              <a:gd name="T55" fmla="*/ 2147483647 h 478"/>
              <a:gd name="T56" fmla="*/ 2147483647 w 397"/>
              <a:gd name="T57" fmla="*/ 2147483647 h 478"/>
              <a:gd name="T58" fmla="*/ 2147483647 w 397"/>
              <a:gd name="T59" fmla="*/ 2147483647 h 478"/>
              <a:gd name="T60" fmla="*/ 2147483647 w 397"/>
              <a:gd name="T61" fmla="*/ 2147483647 h 478"/>
              <a:gd name="T62" fmla="*/ 2147483647 w 397"/>
              <a:gd name="T63" fmla="*/ 2147483647 h 478"/>
              <a:gd name="T64" fmla="*/ 2147483647 w 397"/>
              <a:gd name="T65" fmla="*/ 2147483647 h 478"/>
              <a:gd name="T66" fmla="*/ 2147483647 w 397"/>
              <a:gd name="T67" fmla="*/ 2147483647 h 478"/>
              <a:gd name="T68" fmla="*/ 2147483647 w 397"/>
              <a:gd name="T69" fmla="*/ 2147483647 h 478"/>
              <a:gd name="T70" fmla="*/ 2147483647 w 397"/>
              <a:gd name="T71" fmla="*/ 2147483647 h 478"/>
              <a:gd name="T72" fmla="*/ 2147483647 w 397"/>
              <a:gd name="T73" fmla="*/ 2147483647 h 478"/>
              <a:gd name="T74" fmla="*/ 2147483647 w 397"/>
              <a:gd name="T75" fmla="*/ 0 h 478"/>
              <a:gd name="T76" fmla="*/ 2147483647 w 397"/>
              <a:gd name="T77" fmla="*/ 2147483647 h 478"/>
              <a:gd name="T78" fmla="*/ 2147483647 w 397"/>
              <a:gd name="T79" fmla="*/ 2147483647 h 478"/>
              <a:gd name="T80" fmla="*/ 2147483647 w 397"/>
              <a:gd name="T81" fmla="*/ 2147483647 h 478"/>
              <a:gd name="T82" fmla="*/ 2147483647 w 397"/>
              <a:gd name="T83" fmla="*/ 2147483647 h 478"/>
              <a:gd name="T84" fmla="*/ 2147483647 w 397"/>
              <a:gd name="T85" fmla="*/ 2147483647 h 478"/>
              <a:gd name="T86" fmla="*/ 2147483647 w 397"/>
              <a:gd name="T87" fmla="*/ 2147483647 h 478"/>
              <a:gd name="T88" fmla="*/ 2147483647 w 397"/>
              <a:gd name="T89" fmla="*/ 2147483647 h 478"/>
              <a:gd name="T90" fmla="*/ 2147483647 w 397"/>
              <a:gd name="T91" fmla="*/ 2147483647 h 478"/>
              <a:gd name="T92" fmla="*/ 2147483647 w 397"/>
              <a:gd name="T93" fmla="*/ 2147483647 h 4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7"/>
              <a:gd name="T142" fmla="*/ 0 h 478"/>
              <a:gd name="T143" fmla="*/ 397 w 397"/>
              <a:gd name="T144" fmla="*/ 478 h 47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7" h="478">
                <a:moveTo>
                  <a:pt x="397" y="120"/>
                </a:moveTo>
                <a:lnTo>
                  <a:pt x="385" y="141"/>
                </a:lnTo>
                <a:lnTo>
                  <a:pt x="375" y="163"/>
                </a:lnTo>
                <a:lnTo>
                  <a:pt x="368" y="186"/>
                </a:lnTo>
                <a:lnTo>
                  <a:pt x="361" y="210"/>
                </a:lnTo>
                <a:lnTo>
                  <a:pt x="354" y="233"/>
                </a:lnTo>
                <a:lnTo>
                  <a:pt x="345" y="254"/>
                </a:lnTo>
                <a:lnTo>
                  <a:pt x="339" y="264"/>
                </a:lnTo>
                <a:lnTo>
                  <a:pt x="332" y="274"/>
                </a:lnTo>
                <a:lnTo>
                  <a:pt x="325" y="283"/>
                </a:lnTo>
                <a:lnTo>
                  <a:pt x="314" y="292"/>
                </a:lnTo>
                <a:lnTo>
                  <a:pt x="309" y="304"/>
                </a:lnTo>
                <a:lnTo>
                  <a:pt x="306" y="316"/>
                </a:lnTo>
                <a:lnTo>
                  <a:pt x="306" y="328"/>
                </a:lnTo>
                <a:lnTo>
                  <a:pt x="306" y="340"/>
                </a:lnTo>
                <a:lnTo>
                  <a:pt x="308" y="353"/>
                </a:lnTo>
                <a:lnTo>
                  <a:pt x="309" y="365"/>
                </a:lnTo>
                <a:lnTo>
                  <a:pt x="313" y="377"/>
                </a:lnTo>
                <a:lnTo>
                  <a:pt x="316" y="389"/>
                </a:lnTo>
                <a:lnTo>
                  <a:pt x="309" y="393"/>
                </a:lnTo>
                <a:lnTo>
                  <a:pt x="302" y="396"/>
                </a:lnTo>
                <a:lnTo>
                  <a:pt x="294" y="398"/>
                </a:lnTo>
                <a:lnTo>
                  <a:pt x="289" y="399"/>
                </a:lnTo>
                <a:lnTo>
                  <a:pt x="282" y="401"/>
                </a:lnTo>
                <a:lnTo>
                  <a:pt x="275" y="403"/>
                </a:lnTo>
                <a:lnTo>
                  <a:pt x="270" y="406"/>
                </a:lnTo>
                <a:lnTo>
                  <a:pt x="265" y="413"/>
                </a:lnTo>
                <a:lnTo>
                  <a:pt x="260" y="427"/>
                </a:lnTo>
                <a:lnTo>
                  <a:pt x="256" y="438"/>
                </a:lnTo>
                <a:lnTo>
                  <a:pt x="251" y="445"/>
                </a:lnTo>
                <a:lnTo>
                  <a:pt x="246" y="450"/>
                </a:lnTo>
                <a:lnTo>
                  <a:pt x="241" y="452"/>
                </a:lnTo>
                <a:lnTo>
                  <a:pt x="232" y="453"/>
                </a:lnTo>
                <a:lnTo>
                  <a:pt x="220" y="453"/>
                </a:lnTo>
                <a:lnTo>
                  <a:pt x="206" y="453"/>
                </a:lnTo>
                <a:lnTo>
                  <a:pt x="199" y="459"/>
                </a:lnTo>
                <a:lnTo>
                  <a:pt x="193" y="462"/>
                </a:lnTo>
                <a:lnTo>
                  <a:pt x="187" y="467"/>
                </a:lnTo>
                <a:lnTo>
                  <a:pt x="181" y="471"/>
                </a:lnTo>
                <a:lnTo>
                  <a:pt x="175" y="474"/>
                </a:lnTo>
                <a:lnTo>
                  <a:pt x="169" y="476"/>
                </a:lnTo>
                <a:lnTo>
                  <a:pt x="160" y="478"/>
                </a:lnTo>
                <a:lnTo>
                  <a:pt x="151" y="478"/>
                </a:lnTo>
                <a:lnTo>
                  <a:pt x="141" y="467"/>
                </a:lnTo>
                <a:lnTo>
                  <a:pt x="131" y="457"/>
                </a:lnTo>
                <a:lnTo>
                  <a:pt x="120" y="448"/>
                </a:lnTo>
                <a:lnTo>
                  <a:pt x="110" y="439"/>
                </a:lnTo>
                <a:lnTo>
                  <a:pt x="100" y="431"/>
                </a:lnTo>
                <a:lnTo>
                  <a:pt x="88" y="424"/>
                </a:lnTo>
                <a:lnTo>
                  <a:pt x="76" y="419"/>
                </a:lnTo>
                <a:lnTo>
                  <a:pt x="62" y="415"/>
                </a:lnTo>
                <a:lnTo>
                  <a:pt x="60" y="405"/>
                </a:lnTo>
                <a:lnTo>
                  <a:pt x="57" y="394"/>
                </a:lnTo>
                <a:lnTo>
                  <a:pt x="55" y="384"/>
                </a:lnTo>
                <a:lnTo>
                  <a:pt x="52" y="375"/>
                </a:lnTo>
                <a:lnTo>
                  <a:pt x="50" y="367"/>
                </a:lnTo>
                <a:lnTo>
                  <a:pt x="48" y="358"/>
                </a:lnTo>
                <a:lnTo>
                  <a:pt x="47" y="353"/>
                </a:lnTo>
                <a:lnTo>
                  <a:pt x="47" y="347"/>
                </a:lnTo>
                <a:lnTo>
                  <a:pt x="54" y="337"/>
                </a:lnTo>
                <a:lnTo>
                  <a:pt x="59" y="328"/>
                </a:lnTo>
                <a:lnTo>
                  <a:pt x="62" y="320"/>
                </a:lnTo>
                <a:lnTo>
                  <a:pt x="62" y="311"/>
                </a:lnTo>
                <a:lnTo>
                  <a:pt x="60" y="304"/>
                </a:lnTo>
                <a:lnTo>
                  <a:pt x="59" y="297"/>
                </a:lnTo>
                <a:lnTo>
                  <a:pt x="54" y="290"/>
                </a:lnTo>
                <a:lnTo>
                  <a:pt x="50" y="283"/>
                </a:lnTo>
                <a:lnTo>
                  <a:pt x="38" y="271"/>
                </a:lnTo>
                <a:lnTo>
                  <a:pt x="26" y="259"/>
                </a:lnTo>
                <a:lnTo>
                  <a:pt x="19" y="252"/>
                </a:lnTo>
                <a:lnTo>
                  <a:pt x="14" y="243"/>
                </a:lnTo>
                <a:lnTo>
                  <a:pt x="11" y="236"/>
                </a:lnTo>
                <a:lnTo>
                  <a:pt x="7" y="228"/>
                </a:lnTo>
                <a:lnTo>
                  <a:pt x="16" y="217"/>
                </a:lnTo>
                <a:lnTo>
                  <a:pt x="23" y="205"/>
                </a:lnTo>
                <a:lnTo>
                  <a:pt x="28" y="191"/>
                </a:lnTo>
                <a:lnTo>
                  <a:pt x="28" y="177"/>
                </a:lnTo>
                <a:lnTo>
                  <a:pt x="28" y="163"/>
                </a:lnTo>
                <a:lnTo>
                  <a:pt x="23" y="151"/>
                </a:lnTo>
                <a:lnTo>
                  <a:pt x="17" y="144"/>
                </a:lnTo>
                <a:lnTo>
                  <a:pt x="14" y="139"/>
                </a:lnTo>
                <a:lnTo>
                  <a:pt x="7" y="136"/>
                </a:lnTo>
                <a:lnTo>
                  <a:pt x="0" y="130"/>
                </a:lnTo>
                <a:lnTo>
                  <a:pt x="2" y="123"/>
                </a:lnTo>
                <a:lnTo>
                  <a:pt x="7" y="117"/>
                </a:lnTo>
                <a:lnTo>
                  <a:pt x="14" y="111"/>
                </a:lnTo>
                <a:lnTo>
                  <a:pt x="21" y="106"/>
                </a:lnTo>
                <a:lnTo>
                  <a:pt x="31" y="101"/>
                </a:lnTo>
                <a:lnTo>
                  <a:pt x="40" y="97"/>
                </a:lnTo>
                <a:lnTo>
                  <a:pt x="48" y="96"/>
                </a:lnTo>
                <a:lnTo>
                  <a:pt x="55" y="92"/>
                </a:lnTo>
                <a:lnTo>
                  <a:pt x="60" y="87"/>
                </a:lnTo>
                <a:lnTo>
                  <a:pt x="64" y="84"/>
                </a:lnTo>
                <a:lnTo>
                  <a:pt x="67" y="82"/>
                </a:lnTo>
                <a:lnTo>
                  <a:pt x="71" y="78"/>
                </a:lnTo>
                <a:lnTo>
                  <a:pt x="72" y="75"/>
                </a:lnTo>
                <a:lnTo>
                  <a:pt x="76" y="71"/>
                </a:lnTo>
                <a:lnTo>
                  <a:pt x="79" y="68"/>
                </a:lnTo>
                <a:lnTo>
                  <a:pt x="84" y="63"/>
                </a:lnTo>
                <a:lnTo>
                  <a:pt x="90" y="40"/>
                </a:lnTo>
                <a:lnTo>
                  <a:pt x="93" y="25"/>
                </a:lnTo>
                <a:lnTo>
                  <a:pt x="96" y="12"/>
                </a:lnTo>
                <a:lnTo>
                  <a:pt x="103" y="5"/>
                </a:lnTo>
                <a:lnTo>
                  <a:pt x="107" y="4"/>
                </a:lnTo>
                <a:lnTo>
                  <a:pt x="110" y="2"/>
                </a:lnTo>
                <a:lnTo>
                  <a:pt x="115" y="2"/>
                </a:lnTo>
                <a:lnTo>
                  <a:pt x="120" y="2"/>
                </a:lnTo>
                <a:lnTo>
                  <a:pt x="132" y="7"/>
                </a:lnTo>
                <a:lnTo>
                  <a:pt x="151" y="12"/>
                </a:lnTo>
                <a:lnTo>
                  <a:pt x="169" y="12"/>
                </a:lnTo>
                <a:lnTo>
                  <a:pt x="187" y="9"/>
                </a:lnTo>
                <a:lnTo>
                  <a:pt x="205" y="5"/>
                </a:lnTo>
                <a:lnTo>
                  <a:pt x="223" y="2"/>
                </a:lnTo>
                <a:lnTo>
                  <a:pt x="242" y="0"/>
                </a:lnTo>
                <a:lnTo>
                  <a:pt x="260" y="0"/>
                </a:lnTo>
                <a:lnTo>
                  <a:pt x="268" y="2"/>
                </a:lnTo>
                <a:lnTo>
                  <a:pt x="277" y="4"/>
                </a:lnTo>
                <a:lnTo>
                  <a:pt x="285" y="7"/>
                </a:lnTo>
                <a:lnTo>
                  <a:pt x="294" y="11"/>
                </a:lnTo>
                <a:lnTo>
                  <a:pt x="309" y="12"/>
                </a:lnTo>
                <a:lnTo>
                  <a:pt x="323" y="14"/>
                </a:lnTo>
                <a:lnTo>
                  <a:pt x="333" y="18"/>
                </a:lnTo>
                <a:lnTo>
                  <a:pt x="342" y="21"/>
                </a:lnTo>
                <a:lnTo>
                  <a:pt x="349" y="26"/>
                </a:lnTo>
                <a:lnTo>
                  <a:pt x="354" y="31"/>
                </a:lnTo>
                <a:lnTo>
                  <a:pt x="359" y="37"/>
                </a:lnTo>
                <a:lnTo>
                  <a:pt x="361" y="44"/>
                </a:lnTo>
                <a:lnTo>
                  <a:pt x="366" y="59"/>
                </a:lnTo>
                <a:lnTo>
                  <a:pt x="373" y="77"/>
                </a:lnTo>
                <a:lnTo>
                  <a:pt x="376" y="85"/>
                </a:lnTo>
                <a:lnTo>
                  <a:pt x="381" y="94"/>
                </a:lnTo>
                <a:lnTo>
                  <a:pt x="388" y="104"/>
                </a:lnTo>
                <a:lnTo>
                  <a:pt x="397" y="113"/>
                </a:lnTo>
                <a:lnTo>
                  <a:pt x="397" y="115"/>
                </a:lnTo>
                <a:lnTo>
                  <a:pt x="397" y="117"/>
                </a:lnTo>
                <a:lnTo>
                  <a:pt x="397" y="118"/>
                </a:lnTo>
                <a:lnTo>
                  <a:pt x="397" y="120"/>
                </a:lnTo>
                <a:close/>
              </a:path>
            </a:pathLst>
          </a:custGeom>
          <a:solidFill>
            <a:srgbClr val="FFF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0" name="Freeform 1055"/>
          <p:cNvSpPr>
            <a:spLocks noChangeArrowheads="1"/>
          </p:cNvSpPr>
          <p:nvPr/>
        </p:nvSpPr>
        <p:spPr bwMode="auto">
          <a:xfrm>
            <a:off x="6699250" y="1322388"/>
            <a:ext cx="854075" cy="1074737"/>
          </a:xfrm>
          <a:custGeom>
            <a:avLst/>
            <a:gdLst>
              <a:gd name="T0" fmla="*/ 2147483647 w 538"/>
              <a:gd name="T1" fmla="*/ 2147483647 h 677"/>
              <a:gd name="T2" fmla="*/ 2147483647 w 538"/>
              <a:gd name="T3" fmla="*/ 2147483647 h 677"/>
              <a:gd name="T4" fmla="*/ 2147483647 w 538"/>
              <a:gd name="T5" fmla="*/ 2147483647 h 677"/>
              <a:gd name="T6" fmla="*/ 2147483647 w 538"/>
              <a:gd name="T7" fmla="*/ 2147483647 h 677"/>
              <a:gd name="T8" fmla="*/ 2147483647 w 538"/>
              <a:gd name="T9" fmla="*/ 2147483647 h 677"/>
              <a:gd name="T10" fmla="*/ 2147483647 w 538"/>
              <a:gd name="T11" fmla="*/ 2147483647 h 677"/>
              <a:gd name="T12" fmla="*/ 2147483647 w 538"/>
              <a:gd name="T13" fmla="*/ 2147483647 h 677"/>
              <a:gd name="T14" fmla="*/ 2147483647 w 538"/>
              <a:gd name="T15" fmla="*/ 2147483647 h 677"/>
              <a:gd name="T16" fmla="*/ 2147483647 w 538"/>
              <a:gd name="T17" fmla="*/ 2147483647 h 677"/>
              <a:gd name="T18" fmla="*/ 2147483647 w 538"/>
              <a:gd name="T19" fmla="*/ 2147483647 h 677"/>
              <a:gd name="T20" fmla="*/ 2147483647 w 538"/>
              <a:gd name="T21" fmla="*/ 2147483647 h 677"/>
              <a:gd name="T22" fmla="*/ 2147483647 w 538"/>
              <a:gd name="T23" fmla="*/ 2147483647 h 677"/>
              <a:gd name="T24" fmla="*/ 2147483647 w 538"/>
              <a:gd name="T25" fmla="*/ 2147483647 h 677"/>
              <a:gd name="T26" fmla="*/ 2147483647 w 538"/>
              <a:gd name="T27" fmla="*/ 2147483647 h 677"/>
              <a:gd name="T28" fmla="*/ 2147483647 w 538"/>
              <a:gd name="T29" fmla="*/ 2147483647 h 677"/>
              <a:gd name="T30" fmla="*/ 2147483647 w 538"/>
              <a:gd name="T31" fmla="*/ 2147483647 h 677"/>
              <a:gd name="T32" fmla="*/ 2147483647 w 538"/>
              <a:gd name="T33" fmla="*/ 2147483647 h 677"/>
              <a:gd name="T34" fmla="*/ 2147483647 w 538"/>
              <a:gd name="T35" fmla="*/ 2147483647 h 677"/>
              <a:gd name="T36" fmla="*/ 2147483647 w 538"/>
              <a:gd name="T37" fmla="*/ 2147483647 h 677"/>
              <a:gd name="T38" fmla="*/ 2147483647 w 538"/>
              <a:gd name="T39" fmla="*/ 2147483647 h 677"/>
              <a:gd name="T40" fmla="*/ 2147483647 w 538"/>
              <a:gd name="T41" fmla="*/ 2147483647 h 677"/>
              <a:gd name="T42" fmla="*/ 2147483647 w 538"/>
              <a:gd name="T43" fmla="*/ 2147483647 h 677"/>
              <a:gd name="T44" fmla="*/ 2147483647 w 538"/>
              <a:gd name="T45" fmla="*/ 2147483647 h 677"/>
              <a:gd name="T46" fmla="*/ 2147483647 w 538"/>
              <a:gd name="T47" fmla="*/ 2147483647 h 677"/>
              <a:gd name="T48" fmla="*/ 0 w 538"/>
              <a:gd name="T49" fmla="*/ 2147483647 h 677"/>
              <a:gd name="T50" fmla="*/ 0 w 538"/>
              <a:gd name="T51" fmla="*/ 2147483647 h 677"/>
              <a:gd name="T52" fmla="*/ 2147483647 w 538"/>
              <a:gd name="T53" fmla="*/ 2147483647 h 677"/>
              <a:gd name="T54" fmla="*/ 2147483647 w 538"/>
              <a:gd name="T55" fmla="*/ 2147483647 h 677"/>
              <a:gd name="T56" fmla="*/ 2147483647 w 538"/>
              <a:gd name="T57" fmla="*/ 2147483647 h 677"/>
              <a:gd name="T58" fmla="*/ 2147483647 w 538"/>
              <a:gd name="T59" fmla="*/ 2147483647 h 677"/>
              <a:gd name="T60" fmla="*/ 2147483647 w 538"/>
              <a:gd name="T61" fmla="*/ 2147483647 h 677"/>
              <a:gd name="T62" fmla="*/ 2147483647 w 538"/>
              <a:gd name="T63" fmla="*/ 2147483647 h 677"/>
              <a:gd name="T64" fmla="*/ 2147483647 w 538"/>
              <a:gd name="T65" fmla="*/ 2147483647 h 677"/>
              <a:gd name="T66" fmla="*/ 2147483647 w 538"/>
              <a:gd name="T67" fmla="*/ 2147483647 h 677"/>
              <a:gd name="T68" fmla="*/ 2147483647 w 538"/>
              <a:gd name="T69" fmla="*/ 2147483647 h 677"/>
              <a:gd name="T70" fmla="*/ 2147483647 w 538"/>
              <a:gd name="T71" fmla="*/ 2147483647 h 677"/>
              <a:gd name="T72" fmla="*/ 2147483647 w 538"/>
              <a:gd name="T73" fmla="*/ 2147483647 h 677"/>
              <a:gd name="T74" fmla="*/ 2147483647 w 538"/>
              <a:gd name="T75" fmla="*/ 2147483647 h 677"/>
              <a:gd name="T76" fmla="*/ 2147483647 w 538"/>
              <a:gd name="T77" fmla="*/ 2147483647 h 677"/>
              <a:gd name="T78" fmla="*/ 2147483647 w 538"/>
              <a:gd name="T79" fmla="*/ 2147483647 h 677"/>
              <a:gd name="T80" fmla="*/ 2147483647 w 538"/>
              <a:gd name="T81" fmla="*/ 2147483647 h 677"/>
              <a:gd name="T82" fmla="*/ 2147483647 w 538"/>
              <a:gd name="T83" fmla="*/ 2147483647 h 677"/>
              <a:gd name="T84" fmla="*/ 2147483647 w 538"/>
              <a:gd name="T85" fmla="*/ 2147483647 h 677"/>
              <a:gd name="T86" fmla="*/ 2147483647 w 538"/>
              <a:gd name="T87" fmla="*/ 2147483647 h 677"/>
              <a:gd name="T88" fmla="*/ 2147483647 w 538"/>
              <a:gd name="T89" fmla="*/ 2147483647 h 677"/>
              <a:gd name="T90" fmla="*/ 2147483647 w 538"/>
              <a:gd name="T91" fmla="*/ 2147483647 h 677"/>
              <a:gd name="T92" fmla="*/ 2147483647 w 538"/>
              <a:gd name="T93" fmla="*/ 2147483647 h 677"/>
              <a:gd name="T94" fmla="*/ 2147483647 w 538"/>
              <a:gd name="T95" fmla="*/ 2147483647 h 677"/>
              <a:gd name="T96" fmla="*/ 2147483647 w 538"/>
              <a:gd name="T97" fmla="*/ 2147483647 h 677"/>
              <a:gd name="T98" fmla="*/ 2147483647 w 538"/>
              <a:gd name="T99" fmla="*/ 2147483647 h 677"/>
              <a:gd name="T100" fmla="*/ 2147483647 w 538"/>
              <a:gd name="T101" fmla="*/ 2147483647 h 677"/>
              <a:gd name="T102" fmla="*/ 2147483647 w 538"/>
              <a:gd name="T103" fmla="*/ 2147483647 h 6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38"/>
              <a:gd name="T157" fmla="*/ 0 h 677"/>
              <a:gd name="T158" fmla="*/ 538 w 538"/>
              <a:gd name="T159" fmla="*/ 677 h 6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38" h="677">
                <a:moveTo>
                  <a:pt x="538" y="285"/>
                </a:moveTo>
                <a:lnTo>
                  <a:pt x="536" y="290"/>
                </a:lnTo>
                <a:lnTo>
                  <a:pt x="534" y="297"/>
                </a:lnTo>
                <a:lnTo>
                  <a:pt x="532" y="302"/>
                </a:lnTo>
                <a:lnTo>
                  <a:pt x="529" y="307"/>
                </a:lnTo>
                <a:lnTo>
                  <a:pt x="527" y="312"/>
                </a:lnTo>
                <a:lnTo>
                  <a:pt x="524" y="318"/>
                </a:lnTo>
                <a:lnTo>
                  <a:pt x="520" y="323"/>
                </a:lnTo>
                <a:lnTo>
                  <a:pt x="517" y="328"/>
                </a:lnTo>
                <a:lnTo>
                  <a:pt x="517" y="349"/>
                </a:lnTo>
                <a:lnTo>
                  <a:pt x="517" y="364"/>
                </a:lnTo>
                <a:lnTo>
                  <a:pt x="515" y="378"/>
                </a:lnTo>
                <a:lnTo>
                  <a:pt x="514" y="390"/>
                </a:lnTo>
                <a:lnTo>
                  <a:pt x="508" y="403"/>
                </a:lnTo>
                <a:lnTo>
                  <a:pt x="500" y="413"/>
                </a:lnTo>
                <a:lnTo>
                  <a:pt x="488" y="425"/>
                </a:lnTo>
                <a:lnTo>
                  <a:pt x="471" y="439"/>
                </a:lnTo>
                <a:lnTo>
                  <a:pt x="465" y="450"/>
                </a:lnTo>
                <a:lnTo>
                  <a:pt x="460" y="460"/>
                </a:lnTo>
                <a:lnTo>
                  <a:pt x="457" y="469"/>
                </a:lnTo>
                <a:lnTo>
                  <a:pt x="452" y="477"/>
                </a:lnTo>
                <a:lnTo>
                  <a:pt x="447" y="488"/>
                </a:lnTo>
                <a:lnTo>
                  <a:pt x="441" y="495"/>
                </a:lnTo>
                <a:lnTo>
                  <a:pt x="435" y="502"/>
                </a:lnTo>
                <a:lnTo>
                  <a:pt x="424" y="509"/>
                </a:lnTo>
                <a:lnTo>
                  <a:pt x="423" y="512"/>
                </a:lnTo>
                <a:lnTo>
                  <a:pt x="419" y="517"/>
                </a:lnTo>
                <a:lnTo>
                  <a:pt x="417" y="522"/>
                </a:lnTo>
                <a:lnTo>
                  <a:pt x="416" y="528"/>
                </a:lnTo>
                <a:lnTo>
                  <a:pt x="416" y="533"/>
                </a:lnTo>
                <a:lnTo>
                  <a:pt x="414" y="538"/>
                </a:lnTo>
                <a:lnTo>
                  <a:pt x="414" y="543"/>
                </a:lnTo>
                <a:lnTo>
                  <a:pt x="412" y="548"/>
                </a:lnTo>
                <a:lnTo>
                  <a:pt x="404" y="566"/>
                </a:lnTo>
                <a:lnTo>
                  <a:pt x="395" y="581"/>
                </a:lnTo>
                <a:lnTo>
                  <a:pt x="385" y="594"/>
                </a:lnTo>
                <a:lnTo>
                  <a:pt x="374" y="604"/>
                </a:lnTo>
                <a:lnTo>
                  <a:pt x="362" y="613"/>
                </a:lnTo>
                <a:lnTo>
                  <a:pt x="349" y="618"/>
                </a:lnTo>
                <a:lnTo>
                  <a:pt x="333" y="621"/>
                </a:lnTo>
                <a:lnTo>
                  <a:pt x="313" y="623"/>
                </a:lnTo>
                <a:lnTo>
                  <a:pt x="302" y="630"/>
                </a:lnTo>
                <a:lnTo>
                  <a:pt x="292" y="639"/>
                </a:lnTo>
                <a:lnTo>
                  <a:pt x="282" y="647"/>
                </a:lnTo>
                <a:lnTo>
                  <a:pt x="271" y="654"/>
                </a:lnTo>
                <a:lnTo>
                  <a:pt x="261" y="661"/>
                </a:lnTo>
                <a:lnTo>
                  <a:pt x="249" y="668"/>
                </a:lnTo>
                <a:lnTo>
                  <a:pt x="237" y="673"/>
                </a:lnTo>
                <a:lnTo>
                  <a:pt x="225" y="677"/>
                </a:lnTo>
                <a:lnTo>
                  <a:pt x="223" y="673"/>
                </a:lnTo>
                <a:lnTo>
                  <a:pt x="220" y="668"/>
                </a:lnTo>
                <a:lnTo>
                  <a:pt x="216" y="665"/>
                </a:lnTo>
                <a:lnTo>
                  <a:pt x="215" y="660"/>
                </a:lnTo>
                <a:lnTo>
                  <a:pt x="211" y="654"/>
                </a:lnTo>
                <a:lnTo>
                  <a:pt x="210" y="651"/>
                </a:lnTo>
                <a:lnTo>
                  <a:pt x="206" y="646"/>
                </a:lnTo>
                <a:lnTo>
                  <a:pt x="203" y="640"/>
                </a:lnTo>
                <a:lnTo>
                  <a:pt x="199" y="623"/>
                </a:lnTo>
                <a:lnTo>
                  <a:pt x="194" y="607"/>
                </a:lnTo>
                <a:lnTo>
                  <a:pt x="189" y="597"/>
                </a:lnTo>
                <a:lnTo>
                  <a:pt x="180" y="590"/>
                </a:lnTo>
                <a:lnTo>
                  <a:pt x="170" y="585"/>
                </a:lnTo>
                <a:lnTo>
                  <a:pt x="158" y="581"/>
                </a:lnTo>
                <a:lnTo>
                  <a:pt x="143" y="578"/>
                </a:lnTo>
                <a:lnTo>
                  <a:pt x="125" y="574"/>
                </a:lnTo>
                <a:lnTo>
                  <a:pt x="124" y="568"/>
                </a:lnTo>
                <a:lnTo>
                  <a:pt x="124" y="561"/>
                </a:lnTo>
                <a:lnTo>
                  <a:pt x="124" y="555"/>
                </a:lnTo>
                <a:lnTo>
                  <a:pt x="125" y="548"/>
                </a:lnTo>
                <a:lnTo>
                  <a:pt x="131" y="536"/>
                </a:lnTo>
                <a:lnTo>
                  <a:pt x="137" y="526"/>
                </a:lnTo>
                <a:lnTo>
                  <a:pt x="148" y="515"/>
                </a:lnTo>
                <a:lnTo>
                  <a:pt x="158" y="507"/>
                </a:lnTo>
                <a:lnTo>
                  <a:pt x="168" y="498"/>
                </a:lnTo>
                <a:lnTo>
                  <a:pt x="177" y="489"/>
                </a:lnTo>
                <a:lnTo>
                  <a:pt x="187" y="477"/>
                </a:lnTo>
                <a:lnTo>
                  <a:pt x="196" y="463"/>
                </a:lnTo>
                <a:lnTo>
                  <a:pt x="203" y="450"/>
                </a:lnTo>
                <a:lnTo>
                  <a:pt x="208" y="436"/>
                </a:lnTo>
                <a:lnTo>
                  <a:pt x="213" y="422"/>
                </a:lnTo>
                <a:lnTo>
                  <a:pt x="215" y="410"/>
                </a:lnTo>
                <a:lnTo>
                  <a:pt x="216" y="396"/>
                </a:lnTo>
                <a:lnTo>
                  <a:pt x="216" y="385"/>
                </a:lnTo>
                <a:lnTo>
                  <a:pt x="213" y="373"/>
                </a:lnTo>
                <a:lnTo>
                  <a:pt x="210" y="364"/>
                </a:lnTo>
                <a:lnTo>
                  <a:pt x="203" y="358"/>
                </a:lnTo>
                <a:lnTo>
                  <a:pt x="194" y="352"/>
                </a:lnTo>
                <a:lnTo>
                  <a:pt x="182" y="349"/>
                </a:lnTo>
                <a:lnTo>
                  <a:pt x="167" y="347"/>
                </a:lnTo>
                <a:lnTo>
                  <a:pt x="150" y="349"/>
                </a:lnTo>
                <a:lnTo>
                  <a:pt x="131" y="354"/>
                </a:lnTo>
                <a:lnTo>
                  <a:pt x="115" y="354"/>
                </a:lnTo>
                <a:lnTo>
                  <a:pt x="98" y="354"/>
                </a:lnTo>
                <a:lnTo>
                  <a:pt x="83" y="352"/>
                </a:lnTo>
                <a:lnTo>
                  <a:pt x="65" y="352"/>
                </a:lnTo>
                <a:lnTo>
                  <a:pt x="50" y="352"/>
                </a:lnTo>
                <a:lnTo>
                  <a:pt x="33" y="354"/>
                </a:lnTo>
                <a:lnTo>
                  <a:pt x="17" y="354"/>
                </a:lnTo>
                <a:lnTo>
                  <a:pt x="0" y="358"/>
                </a:lnTo>
                <a:lnTo>
                  <a:pt x="0" y="356"/>
                </a:lnTo>
                <a:lnTo>
                  <a:pt x="0" y="354"/>
                </a:lnTo>
                <a:lnTo>
                  <a:pt x="0" y="352"/>
                </a:lnTo>
                <a:lnTo>
                  <a:pt x="0" y="351"/>
                </a:lnTo>
                <a:lnTo>
                  <a:pt x="12" y="342"/>
                </a:lnTo>
                <a:lnTo>
                  <a:pt x="21" y="335"/>
                </a:lnTo>
                <a:lnTo>
                  <a:pt x="31" y="326"/>
                </a:lnTo>
                <a:lnTo>
                  <a:pt x="40" y="319"/>
                </a:lnTo>
                <a:lnTo>
                  <a:pt x="48" y="311"/>
                </a:lnTo>
                <a:lnTo>
                  <a:pt x="55" y="300"/>
                </a:lnTo>
                <a:lnTo>
                  <a:pt x="62" y="290"/>
                </a:lnTo>
                <a:lnTo>
                  <a:pt x="69" y="279"/>
                </a:lnTo>
                <a:lnTo>
                  <a:pt x="71" y="269"/>
                </a:lnTo>
                <a:lnTo>
                  <a:pt x="74" y="259"/>
                </a:lnTo>
                <a:lnTo>
                  <a:pt x="77" y="250"/>
                </a:lnTo>
                <a:lnTo>
                  <a:pt x="83" y="239"/>
                </a:lnTo>
                <a:lnTo>
                  <a:pt x="95" y="222"/>
                </a:lnTo>
                <a:lnTo>
                  <a:pt x="107" y="203"/>
                </a:lnTo>
                <a:lnTo>
                  <a:pt x="117" y="186"/>
                </a:lnTo>
                <a:lnTo>
                  <a:pt x="125" y="167"/>
                </a:lnTo>
                <a:lnTo>
                  <a:pt x="129" y="156"/>
                </a:lnTo>
                <a:lnTo>
                  <a:pt x="131" y="146"/>
                </a:lnTo>
                <a:lnTo>
                  <a:pt x="131" y="135"/>
                </a:lnTo>
                <a:lnTo>
                  <a:pt x="129" y="125"/>
                </a:lnTo>
                <a:lnTo>
                  <a:pt x="129" y="113"/>
                </a:lnTo>
                <a:lnTo>
                  <a:pt x="131" y="104"/>
                </a:lnTo>
                <a:lnTo>
                  <a:pt x="132" y="95"/>
                </a:lnTo>
                <a:lnTo>
                  <a:pt x="137" y="88"/>
                </a:lnTo>
                <a:lnTo>
                  <a:pt x="143" y="83"/>
                </a:lnTo>
                <a:lnTo>
                  <a:pt x="150" y="76"/>
                </a:lnTo>
                <a:lnTo>
                  <a:pt x="158" y="71"/>
                </a:lnTo>
                <a:lnTo>
                  <a:pt x="168" y="66"/>
                </a:lnTo>
                <a:lnTo>
                  <a:pt x="177" y="57"/>
                </a:lnTo>
                <a:lnTo>
                  <a:pt x="186" y="49"/>
                </a:lnTo>
                <a:lnTo>
                  <a:pt x="194" y="42"/>
                </a:lnTo>
                <a:lnTo>
                  <a:pt x="203" y="33"/>
                </a:lnTo>
                <a:lnTo>
                  <a:pt x="211" y="24"/>
                </a:lnTo>
                <a:lnTo>
                  <a:pt x="220" y="16"/>
                </a:lnTo>
                <a:lnTo>
                  <a:pt x="229" y="9"/>
                </a:lnTo>
                <a:lnTo>
                  <a:pt x="237" y="0"/>
                </a:lnTo>
                <a:lnTo>
                  <a:pt x="241" y="2"/>
                </a:lnTo>
                <a:lnTo>
                  <a:pt x="244" y="3"/>
                </a:lnTo>
                <a:lnTo>
                  <a:pt x="247" y="7"/>
                </a:lnTo>
                <a:lnTo>
                  <a:pt x="249" y="10"/>
                </a:lnTo>
                <a:lnTo>
                  <a:pt x="253" y="14"/>
                </a:lnTo>
                <a:lnTo>
                  <a:pt x="254" y="16"/>
                </a:lnTo>
                <a:lnTo>
                  <a:pt x="258" y="19"/>
                </a:lnTo>
                <a:lnTo>
                  <a:pt x="259" y="22"/>
                </a:lnTo>
                <a:lnTo>
                  <a:pt x="273" y="31"/>
                </a:lnTo>
                <a:lnTo>
                  <a:pt x="285" y="40"/>
                </a:lnTo>
                <a:lnTo>
                  <a:pt x="297" y="45"/>
                </a:lnTo>
                <a:lnTo>
                  <a:pt x="307" y="47"/>
                </a:lnTo>
                <a:lnTo>
                  <a:pt x="316" y="47"/>
                </a:lnTo>
                <a:lnTo>
                  <a:pt x="326" y="43"/>
                </a:lnTo>
                <a:lnTo>
                  <a:pt x="335" y="35"/>
                </a:lnTo>
                <a:lnTo>
                  <a:pt x="345" y="22"/>
                </a:lnTo>
                <a:lnTo>
                  <a:pt x="354" y="19"/>
                </a:lnTo>
                <a:lnTo>
                  <a:pt x="362" y="19"/>
                </a:lnTo>
                <a:lnTo>
                  <a:pt x="369" y="19"/>
                </a:lnTo>
                <a:lnTo>
                  <a:pt x="374" y="21"/>
                </a:lnTo>
                <a:lnTo>
                  <a:pt x="380" y="26"/>
                </a:lnTo>
                <a:lnTo>
                  <a:pt x="383" y="31"/>
                </a:lnTo>
                <a:lnTo>
                  <a:pt x="386" y="36"/>
                </a:lnTo>
                <a:lnTo>
                  <a:pt x="388" y="43"/>
                </a:lnTo>
                <a:lnTo>
                  <a:pt x="392" y="61"/>
                </a:lnTo>
                <a:lnTo>
                  <a:pt x="392" y="76"/>
                </a:lnTo>
                <a:lnTo>
                  <a:pt x="392" y="92"/>
                </a:lnTo>
                <a:lnTo>
                  <a:pt x="392" y="104"/>
                </a:lnTo>
                <a:lnTo>
                  <a:pt x="390" y="109"/>
                </a:lnTo>
                <a:lnTo>
                  <a:pt x="388" y="114"/>
                </a:lnTo>
                <a:lnTo>
                  <a:pt x="388" y="118"/>
                </a:lnTo>
                <a:lnTo>
                  <a:pt x="390" y="121"/>
                </a:lnTo>
                <a:lnTo>
                  <a:pt x="390" y="125"/>
                </a:lnTo>
                <a:lnTo>
                  <a:pt x="392" y="128"/>
                </a:lnTo>
                <a:lnTo>
                  <a:pt x="395" y="132"/>
                </a:lnTo>
                <a:lnTo>
                  <a:pt x="397" y="135"/>
                </a:lnTo>
                <a:lnTo>
                  <a:pt x="417" y="135"/>
                </a:lnTo>
                <a:lnTo>
                  <a:pt x="435" y="135"/>
                </a:lnTo>
                <a:lnTo>
                  <a:pt x="447" y="137"/>
                </a:lnTo>
                <a:lnTo>
                  <a:pt x="457" y="141"/>
                </a:lnTo>
                <a:lnTo>
                  <a:pt x="460" y="144"/>
                </a:lnTo>
                <a:lnTo>
                  <a:pt x="462" y="149"/>
                </a:lnTo>
                <a:lnTo>
                  <a:pt x="464" y="154"/>
                </a:lnTo>
                <a:lnTo>
                  <a:pt x="465" y="161"/>
                </a:lnTo>
                <a:lnTo>
                  <a:pt x="467" y="180"/>
                </a:lnTo>
                <a:lnTo>
                  <a:pt x="469" y="205"/>
                </a:lnTo>
                <a:lnTo>
                  <a:pt x="465" y="217"/>
                </a:lnTo>
                <a:lnTo>
                  <a:pt x="464" y="226"/>
                </a:lnTo>
                <a:lnTo>
                  <a:pt x="465" y="234"/>
                </a:lnTo>
                <a:lnTo>
                  <a:pt x="467" y="239"/>
                </a:lnTo>
                <a:lnTo>
                  <a:pt x="471" y="245"/>
                </a:lnTo>
                <a:lnTo>
                  <a:pt x="476" y="248"/>
                </a:lnTo>
                <a:lnTo>
                  <a:pt x="481" y="250"/>
                </a:lnTo>
                <a:lnTo>
                  <a:pt x="488" y="252"/>
                </a:lnTo>
                <a:lnTo>
                  <a:pt x="502" y="255"/>
                </a:lnTo>
                <a:lnTo>
                  <a:pt x="515" y="259"/>
                </a:lnTo>
                <a:lnTo>
                  <a:pt x="520" y="260"/>
                </a:lnTo>
                <a:lnTo>
                  <a:pt x="527" y="264"/>
                </a:lnTo>
                <a:lnTo>
                  <a:pt x="532" y="269"/>
                </a:lnTo>
                <a:lnTo>
                  <a:pt x="536" y="274"/>
                </a:lnTo>
                <a:lnTo>
                  <a:pt x="536" y="276"/>
                </a:lnTo>
                <a:lnTo>
                  <a:pt x="536" y="278"/>
                </a:lnTo>
                <a:lnTo>
                  <a:pt x="536" y="279"/>
                </a:lnTo>
                <a:lnTo>
                  <a:pt x="536" y="281"/>
                </a:lnTo>
                <a:lnTo>
                  <a:pt x="536" y="283"/>
                </a:lnTo>
                <a:lnTo>
                  <a:pt x="538" y="285"/>
                </a:lnTo>
                <a:close/>
              </a:path>
            </a:pathLst>
          </a:custGeom>
          <a:solidFill>
            <a:srgbClr val="FFF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1" name="Freeform 1056"/>
          <p:cNvSpPr>
            <a:spLocks noChangeArrowheads="1"/>
          </p:cNvSpPr>
          <p:nvPr/>
        </p:nvSpPr>
        <p:spPr bwMode="auto">
          <a:xfrm>
            <a:off x="7683500" y="2413000"/>
            <a:ext cx="608013" cy="711200"/>
          </a:xfrm>
          <a:custGeom>
            <a:avLst/>
            <a:gdLst>
              <a:gd name="T0" fmla="*/ 2147483647 w 383"/>
              <a:gd name="T1" fmla="*/ 2147483647 h 448"/>
              <a:gd name="T2" fmla="*/ 2147483647 w 383"/>
              <a:gd name="T3" fmla="*/ 2147483647 h 448"/>
              <a:gd name="T4" fmla="*/ 2147483647 w 383"/>
              <a:gd name="T5" fmla="*/ 2147483647 h 448"/>
              <a:gd name="T6" fmla="*/ 2147483647 w 383"/>
              <a:gd name="T7" fmla="*/ 2147483647 h 448"/>
              <a:gd name="T8" fmla="*/ 2147483647 w 383"/>
              <a:gd name="T9" fmla="*/ 2147483647 h 448"/>
              <a:gd name="T10" fmla="*/ 2147483647 w 383"/>
              <a:gd name="T11" fmla="*/ 2147483647 h 448"/>
              <a:gd name="T12" fmla="*/ 2147483647 w 383"/>
              <a:gd name="T13" fmla="*/ 2147483647 h 448"/>
              <a:gd name="T14" fmla="*/ 2147483647 w 383"/>
              <a:gd name="T15" fmla="*/ 2147483647 h 448"/>
              <a:gd name="T16" fmla="*/ 2147483647 w 383"/>
              <a:gd name="T17" fmla="*/ 2147483647 h 448"/>
              <a:gd name="T18" fmla="*/ 2147483647 w 383"/>
              <a:gd name="T19" fmla="*/ 2147483647 h 448"/>
              <a:gd name="T20" fmla="*/ 2147483647 w 383"/>
              <a:gd name="T21" fmla="*/ 2147483647 h 448"/>
              <a:gd name="T22" fmla="*/ 0 w 383"/>
              <a:gd name="T23" fmla="*/ 2147483647 h 448"/>
              <a:gd name="T24" fmla="*/ 2147483647 w 383"/>
              <a:gd name="T25" fmla="*/ 2147483647 h 448"/>
              <a:gd name="T26" fmla="*/ 2147483647 w 383"/>
              <a:gd name="T27" fmla="*/ 2147483647 h 448"/>
              <a:gd name="T28" fmla="*/ 2147483647 w 383"/>
              <a:gd name="T29" fmla="*/ 2147483647 h 448"/>
              <a:gd name="T30" fmla="*/ 2147483647 w 383"/>
              <a:gd name="T31" fmla="*/ 2147483647 h 448"/>
              <a:gd name="T32" fmla="*/ 2147483647 w 383"/>
              <a:gd name="T33" fmla="*/ 2147483647 h 448"/>
              <a:gd name="T34" fmla="*/ 2147483647 w 383"/>
              <a:gd name="T35" fmla="*/ 2147483647 h 448"/>
              <a:gd name="T36" fmla="*/ 2147483647 w 383"/>
              <a:gd name="T37" fmla="*/ 2147483647 h 448"/>
              <a:gd name="T38" fmla="*/ 2147483647 w 383"/>
              <a:gd name="T39" fmla="*/ 2147483647 h 448"/>
              <a:gd name="T40" fmla="*/ 2147483647 w 383"/>
              <a:gd name="T41" fmla="*/ 2147483647 h 448"/>
              <a:gd name="T42" fmla="*/ 2147483647 w 383"/>
              <a:gd name="T43" fmla="*/ 2147483647 h 448"/>
              <a:gd name="T44" fmla="*/ 2147483647 w 383"/>
              <a:gd name="T45" fmla="*/ 2147483647 h 448"/>
              <a:gd name="T46" fmla="*/ 2147483647 w 383"/>
              <a:gd name="T47" fmla="*/ 2147483647 h 448"/>
              <a:gd name="T48" fmla="*/ 2147483647 w 383"/>
              <a:gd name="T49" fmla="*/ 2147483647 h 448"/>
              <a:gd name="T50" fmla="*/ 2147483647 w 383"/>
              <a:gd name="T51" fmla="*/ 2147483647 h 448"/>
              <a:gd name="T52" fmla="*/ 2147483647 w 383"/>
              <a:gd name="T53" fmla="*/ 2147483647 h 448"/>
              <a:gd name="T54" fmla="*/ 2147483647 w 383"/>
              <a:gd name="T55" fmla="*/ 2147483647 h 448"/>
              <a:gd name="T56" fmla="*/ 2147483647 w 383"/>
              <a:gd name="T57" fmla="*/ 2147483647 h 448"/>
              <a:gd name="T58" fmla="*/ 2147483647 w 383"/>
              <a:gd name="T59" fmla="*/ 2147483647 h 448"/>
              <a:gd name="T60" fmla="*/ 2147483647 w 383"/>
              <a:gd name="T61" fmla="*/ 2147483647 h 448"/>
              <a:gd name="T62" fmla="*/ 2147483647 w 383"/>
              <a:gd name="T63" fmla="*/ 2147483647 h 448"/>
              <a:gd name="T64" fmla="*/ 2147483647 w 383"/>
              <a:gd name="T65" fmla="*/ 2147483647 h 448"/>
              <a:gd name="T66" fmla="*/ 2147483647 w 383"/>
              <a:gd name="T67" fmla="*/ 2147483647 h 448"/>
              <a:gd name="T68" fmla="*/ 2147483647 w 383"/>
              <a:gd name="T69" fmla="*/ 2147483647 h 448"/>
              <a:gd name="T70" fmla="*/ 2147483647 w 383"/>
              <a:gd name="T71" fmla="*/ 2147483647 h 448"/>
              <a:gd name="T72" fmla="*/ 2147483647 w 383"/>
              <a:gd name="T73" fmla="*/ 2147483647 h 448"/>
              <a:gd name="T74" fmla="*/ 2147483647 w 383"/>
              <a:gd name="T75" fmla="*/ 2147483647 h 448"/>
              <a:gd name="T76" fmla="*/ 2147483647 w 383"/>
              <a:gd name="T77" fmla="*/ 2147483647 h 448"/>
              <a:gd name="T78" fmla="*/ 2147483647 w 383"/>
              <a:gd name="T79" fmla="*/ 2147483647 h 448"/>
              <a:gd name="T80" fmla="*/ 2147483647 w 383"/>
              <a:gd name="T81" fmla="*/ 2147483647 h 448"/>
              <a:gd name="T82" fmla="*/ 2147483647 w 383"/>
              <a:gd name="T83" fmla="*/ 2147483647 h 448"/>
              <a:gd name="T84" fmla="*/ 2147483647 w 383"/>
              <a:gd name="T85" fmla="*/ 2147483647 h 448"/>
              <a:gd name="T86" fmla="*/ 2147483647 w 383"/>
              <a:gd name="T87" fmla="*/ 2147483647 h 448"/>
              <a:gd name="T88" fmla="*/ 2147483647 w 383"/>
              <a:gd name="T89" fmla="*/ 2147483647 h 448"/>
              <a:gd name="T90" fmla="*/ 2147483647 w 383"/>
              <a:gd name="T91" fmla="*/ 2147483647 h 448"/>
              <a:gd name="T92" fmla="*/ 2147483647 w 383"/>
              <a:gd name="T93" fmla="*/ 2147483647 h 448"/>
              <a:gd name="T94" fmla="*/ 2147483647 w 383"/>
              <a:gd name="T95" fmla="*/ 2147483647 h 448"/>
              <a:gd name="T96" fmla="*/ 2147483647 w 383"/>
              <a:gd name="T97" fmla="*/ 2147483647 h 448"/>
              <a:gd name="T98" fmla="*/ 2147483647 w 383"/>
              <a:gd name="T99" fmla="*/ 2147483647 h 448"/>
              <a:gd name="T100" fmla="*/ 2147483647 w 383"/>
              <a:gd name="T101" fmla="*/ 2147483647 h 44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83"/>
              <a:gd name="T154" fmla="*/ 0 h 448"/>
              <a:gd name="T155" fmla="*/ 383 w 383"/>
              <a:gd name="T156" fmla="*/ 448 h 44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83" h="448">
                <a:moveTo>
                  <a:pt x="383" y="415"/>
                </a:moveTo>
                <a:lnTo>
                  <a:pt x="373" y="420"/>
                </a:lnTo>
                <a:lnTo>
                  <a:pt x="361" y="426"/>
                </a:lnTo>
                <a:lnTo>
                  <a:pt x="349" y="431"/>
                </a:lnTo>
                <a:lnTo>
                  <a:pt x="335" y="438"/>
                </a:lnTo>
                <a:lnTo>
                  <a:pt x="321" y="441"/>
                </a:lnTo>
                <a:lnTo>
                  <a:pt x="309" y="446"/>
                </a:lnTo>
                <a:lnTo>
                  <a:pt x="297" y="448"/>
                </a:lnTo>
                <a:lnTo>
                  <a:pt x="285" y="446"/>
                </a:lnTo>
                <a:lnTo>
                  <a:pt x="268" y="441"/>
                </a:lnTo>
                <a:lnTo>
                  <a:pt x="249" y="436"/>
                </a:lnTo>
                <a:lnTo>
                  <a:pt x="228" y="431"/>
                </a:lnTo>
                <a:lnTo>
                  <a:pt x="208" y="426"/>
                </a:lnTo>
                <a:lnTo>
                  <a:pt x="185" y="422"/>
                </a:lnTo>
                <a:lnTo>
                  <a:pt x="167" y="420"/>
                </a:lnTo>
                <a:lnTo>
                  <a:pt x="148" y="422"/>
                </a:lnTo>
                <a:lnTo>
                  <a:pt x="130" y="426"/>
                </a:lnTo>
                <a:lnTo>
                  <a:pt x="115" y="422"/>
                </a:lnTo>
                <a:lnTo>
                  <a:pt x="101" y="415"/>
                </a:lnTo>
                <a:lnTo>
                  <a:pt x="89" y="408"/>
                </a:lnTo>
                <a:lnTo>
                  <a:pt x="77" y="401"/>
                </a:lnTo>
                <a:lnTo>
                  <a:pt x="72" y="400"/>
                </a:lnTo>
                <a:lnTo>
                  <a:pt x="67" y="396"/>
                </a:lnTo>
                <a:lnTo>
                  <a:pt x="60" y="396"/>
                </a:lnTo>
                <a:lnTo>
                  <a:pt x="55" y="396"/>
                </a:lnTo>
                <a:lnTo>
                  <a:pt x="48" y="398"/>
                </a:lnTo>
                <a:lnTo>
                  <a:pt x="41" y="401"/>
                </a:lnTo>
                <a:lnTo>
                  <a:pt x="33" y="405"/>
                </a:lnTo>
                <a:lnTo>
                  <a:pt x="24" y="412"/>
                </a:lnTo>
                <a:lnTo>
                  <a:pt x="19" y="412"/>
                </a:lnTo>
                <a:lnTo>
                  <a:pt x="14" y="410"/>
                </a:lnTo>
                <a:lnTo>
                  <a:pt x="9" y="407"/>
                </a:lnTo>
                <a:lnTo>
                  <a:pt x="5" y="403"/>
                </a:lnTo>
                <a:lnTo>
                  <a:pt x="2" y="393"/>
                </a:lnTo>
                <a:lnTo>
                  <a:pt x="0" y="380"/>
                </a:lnTo>
                <a:lnTo>
                  <a:pt x="0" y="368"/>
                </a:lnTo>
                <a:lnTo>
                  <a:pt x="2" y="354"/>
                </a:lnTo>
                <a:lnTo>
                  <a:pt x="7" y="344"/>
                </a:lnTo>
                <a:lnTo>
                  <a:pt x="12" y="337"/>
                </a:lnTo>
                <a:lnTo>
                  <a:pt x="29" y="334"/>
                </a:lnTo>
                <a:lnTo>
                  <a:pt x="43" y="330"/>
                </a:lnTo>
                <a:lnTo>
                  <a:pt x="57" y="325"/>
                </a:lnTo>
                <a:lnTo>
                  <a:pt x="65" y="320"/>
                </a:lnTo>
                <a:lnTo>
                  <a:pt x="70" y="315"/>
                </a:lnTo>
                <a:lnTo>
                  <a:pt x="72" y="311"/>
                </a:lnTo>
                <a:lnTo>
                  <a:pt x="74" y="306"/>
                </a:lnTo>
                <a:lnTo>
                  <a:pt x="76" y="301"/>
                </a:lnTo>
                <a:lnTo>
                  <a:pt x="76" y="294"/>
                </a:lnTo>
                <a:lnTo>
                  <a:pt x="74" y="287"/>
                </a:lnTo>
                <a:lnTo>
                  <a:pt x="70" y="278"/>
                </a:lnTo>
                <a:lnTo>
                  <a:pt x="65" y="268"/>
                </a:lnTo>
                <a:lnTo>
                  <a:pt x="69" y="261"/>
                </a:lnTo>
                <a:lnTo>
                  <a:pt x="72" y="254"/>
                </a:lnTo>
                <a:lnTo>
                  <a:pt x="77" y="245"/>
                </a:lnTo>
                <a:lnTo>
                  <a:pt x="82" y="238"/>
                </a:lnTo>
                <a:lnTo>
                  <a:pt x="88" y="229"/>
                </a:lnTo>
                <a:lnTo>
                  <a:pt x="93" y="223"/>
                </a:lnTo>
                <a:lnTo>
                  <a:pt x="98" y="216"/>
                </a:lnTo>
                <a:lnTo>
                  <a:pt x="103" y="210"/>
                </a:lnTo>
                <a:lnTo>
                  <a:pt x="110" y="191"/>
                </a:lnTo>
                <a:lnTo>
                  <a:pt x="117" y="177"/>
                </a:lnTo>
                <a:lnTo>
                  <a:pt x="122" y="163"/>
                </a:lnTo>
                <a:lnTo>
                  <a:pt x="125" y="151"/>
                </a:lnTo>
                <a:lnTo>
                  <a:pt x="125" y="141"/>
                </a:lnTo>
                <a:lnTo>
                  <a:pt x="122" y="131"/>
                </a:lnTo>
                <a:lnTo>
                  <a:pt x="113" y="118"/>
                </a:lnTo>
                <a:lnTo>
                  <a:pt x="100" y="106"/>
                </a:lnTo>
                <a:lnTo>
                  <a:pt x="101" y="96"/>
                </a:lnTo>
                <a:lnTo>
                  <a:pt x="101" y="84"/>
                </a:lnTo>
                <a:lnTo>
                  <a:pt x="103" y="73"/>
                </a:lnTo>
                <a:lnTo>
                  <a:pt x="103" y="63"/>
                </a:lnTo>
                <a:lnTo>
                  <a:pt x="105" y="51"/>
                </a:lnTo>
                <a:lnTo>
                  <a:pt x="105" y="40"/>
                </a:lnTo>
                <a:lnTo>
                  <a:pt x="106" y="30"/>
                </a:lnTo>
                <a:lnTo>
                  <a:pt x="108" y="18"/>
                </a:lnTo>
                <a:lnTo>
                  <a:pt x="118" y="19"/>
                </a:lnTo>
                <a:lnTo>
                  <a:pt x="127" y="21"/>
                </a:lnTo>
                <a:lnTo>
                  <a:pt x="134" y="23"/>
                </a:lnTo>
                <a:lnTo>
                  <a:pt x="141" y="25"/>
                </a:lnTo>
                <a:lnTo>
                  <a:pt x="148" y="26"/>
                </a:lnTo>
                <a:lnTo>
                  <a:pt x="155" y="25"/>
                </a:lnTo>
                <a:lnTo>
                  <a:pt x="163" y="21"/>
                </a:lnTo>
                <a:lnTo>
                  <a:pt x="172" y="14"/>
                </a:lnTo>
                <a:lnTo>
                  <a:pt x="173" y="9"/>
                </a:lnTo>
                <a:lnTo>
                  <a:pt x="175" y="6"/>
                </a:lnTo>
                <a:lnTo>
                  <a:pt x="179" y="4"/>
                </a:lnTo>
                <a:lnTo>
                  <a:pt x="180" y="2"/>
                </a:lnTo>
                <a:lnTo>
                  <a:pt x="184" y="0"/>
                </a:lnTo>
                <a:lnTo>
                  <a:pt x="187" y="0"/>
                </a:lnTo>
                <a:lnTo>
                  <a:pt x="192" y="2"/>
                </a:lnTo>
                <a:lnTo>
                  <a:pt x="196" y="6"/>
                </a:lnTo>
                <a:lnTo>
                  <a:pt x="201" y="21"/>
                </a:lnTo>
                <a:lnTo>
                  <a:pt x="206" y="30"/>
                </a:lnTo>
                <a:lnTo>
                  <a:pt x="213" y="35"/>
                </a:lnTo>
                <a:lnTo>
                  <a:pt x="220" y="35"/>
                </a:lnTo>
                <a:lnTo>
                  <a:pt x="227" y="33"/>
                </a:lnTo>
                <a:lnTo>
                  <a:pt x="235" y="30"/>
                </a:lnTo>
                <a:lnTo>
                  <a:pt x="246" y="26"/>
                </a:lnTo>
                <a:lnTo>
                  <a:pt x="256" y="21"/>
                </a:lnTo>
                <a:lnTo>
                  <a:pt x="258" y="23"/>
                </a:lnTo>
                <a:lnTo>
                  <a:pt x="259" y="26"/>
                </a:lnTo>
                <a:lnTo>
                  <a:pt x="261" y="28"/>
                </a:lnTo>
                <a:lnTo>
                  <a:pt x="263" y="30"/>
                </a:lnTo>
                <a:lnTo>
                  <a:pt x="264" y="32"/>
                </a:lnTo>
                <a:lnTo>
                  <a:pt x="266" y="35"/>
                </a:lnTo>
                <a:lnTo>
                  <a:pt x="266" y="37"/>
                </a:lnTo>
                <a:lnTo>
                  <a:pt x="268" y="39"/>
                </a:lnTo>
                <a:lnTo>
                  <a:pt x="273" y="39"/>
                </a:lnTo>
                <a:lnTo>
                  <a:pt x="280" y="39"/>
                </a:lnTo>
                <a:lnTo>
                  <a:pt x="285" y="39"/>
                </a:lnTo>
                <a:lnTo>
                  <a:pt x="292" y="39"/>
                </a:lnTo>
                <a:lnTo>
                  <a:pt x="297" y="37"/>
                </a:lnTo>
                <a:lnTo>
                  <a:pt x="302" y="37"/>
                </a:lnTo>
                <a:lnTo>
                  <a:pt x="307" y="37"/>
                </a:lnTo>
                <a:lnTo>
                  <a:pt x="309" y="39"/>
                </a:lnTo>
                <a:lnTo>
                  <a:pt x="309" y="44"/>
                </a:lnTo>
                <a:lnTo>
                  <a:pt x="309" y="49"/>
                </a:lnTo>
                <a:lnTo>
                  <a:pt x="309" y="52"/>
                </a:lnTo>
                <a:lnTo>
                  <a:pt x="307" y="58"/>
                </a:lnTo>
                <a:lnTo>
                  <a:pt x="307" y="63"/>
                </a:lnTo>
                <a:lnTo>
                  <a:pt x="306" y="70"/>
                </a:lnTo>
                <a:lnTo>
                  <a:pt x="304" y="78"/>
                </a:lnTo>
                <a:lnTo>
                  <a:pt x="300" y="89"/>
                </a:lnTo>
                <a:lnTo>
                  <a:pt x="300" y="108"/>
                </a:lnTo>
                <a:lnTo>
                  <a:pt x="302" y="127"/>
                </a:lnTo>
                <a:lnTo>
                  <a:pt x="304" y="146"/>
                </a:lnTo>
                <a:lnTo>
                  <a:pt x="306" y="163"/>
                </a:lnTo>
                <a:lnTo>
                  <a:pt x="307" y="183"/>
                </a:lnTo>
                <a:lnTo>
                  <a:pt x="309" y="202"/>
                </a:lnTo>
                <a:lnTo>
                  <a:pt x="309" y="221"/>
                </a:lnTo>
                <a:lnTo>
                  <a:pt x="309" y="240"/>
                </a:lnTo>
                <a:lnTo>
                  <a:pt x="306" y="247"/>
                </a:lnTo>
                <a:lnTo>
                  <a:pt x="302" y="252"/>
                </a:lnTo>
                <a:lnTo>
                  <a:pt x="300" y="259"/>
                </a:lnTo>
                <a:lnTo>
                  <a:pt x="297" y="266"/>
                </a:lnTo>
                <a:lnTo>
                  <a:pt x="295" y="273"/>
                </a:lnTo>
                <a:lnTo>
                  <a:pt x="294" y="280"/>
                </a:lnTo>
                <a:lnTo>
                  <a:pt x="292" y="288"/>
                </a:lnTo>
                <a:lnTo>
                  <a:pt x="292" y="295"/>
                </a:lnTo>
                <a:lnTo>
                  <a:pt x="302" y="311"/>
                </a:lnTo>
                <a:lnTo>
                  <a:pt x="312" y="327"/>
                </a:lnTo>
                <a:lnTo>
                  <a:pt x="323" y="342"/>
                </a:lnTo>
                <a:lnTo>
                  <a:pt x="335" y="356"/>
                </a:lnTo>
                <a:lnTo>
                  <a:pt x="347" y="370"/>
                </a:lnTo>
                <a:lnTo>
                  <a:pt x="359" y="384"/>
                </a:lnTo>
                <a:lnTo>
                  <a:pt x="371" y="398"/>
                </a:lnTo>
                <a:lnTo>
                  <a:pt x="383" y="412"/>
                </a:lnTo>
                <a:lnTo>
                  <a:pt x="383" y="413"/>
                </a:lnTo>
                <a:lnTo>
                  <a:pt x="383" y="415"/>
                </a:lnTo>
                <a:close/>
              </a:path>
            </a:pathLst>
          </a:custGeom>
          <a:solidFill>
            <a:srgbClr val="FFF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2" name="Freeform 1057"/>
          <p:cNvSpPr>
            <a:spLocks noChangeArrowheads="1"/>
          </p:cNvSpPr>
          <p:nvPr/>
        </p:nvSpPr>
        <p:spPr bwMode="auto">
          <a:xfrm>
            <a:off x="1792288" y="1941513"/>
            <a:ext cx="1676400" cy="1265237"/>
          </a:xfrm>
          <a:custGeom>
            <a:avLst/>
            <a:gdLst>
              <a:gd name="T0" fmla="*/ 2147483647 w 1056"/>
              <a:gd name="T1" fmla="*/ 2147483647 h 797"/>
              <a:gd name="T2" fmla="*/ 2147483647 w 1056"/>
              <a:gd name="T3" fmla="*/ 2147483647 h 797"/>
              <a:gd name="T4" fmla="*/ 2147483647 w 1056"/>
              <a:gd name="T5" fmla="*/ 2147483647 h 797"/>
              <a:gd name="T6" fmla="*/ 2147483647 w 1056"/>
              <a:gd name="T7" fmla="*/ 2147483647 h 797"/>
              <a:gd name="T8" fmla="*/ 2147483647 w 1056"/>
              <a:gd name="T9" fmla="*/ 2147483647 h 797"/>
              <a:gd name="T10" fmla="*/ 2147483647 w 1056"/>
              <a:gd name="T11" fmla="*/ 2147483647 h 797"/>
              <a:gd name="T12" fmla="*/ 2147483647 w 1056"/>
              <a:gd name="T13" fmla="*/ 2147483647 h 797"/>
              <a:gd name="T14" fmla="*/ 2147483647 w 1056"/>
              <a:gd name="T15" fmla="*/ 2147483647 h 797"/>
              <a:gd name="T16" fmla="*/ 2147483647 w 1056"/>
              <a:gd name="T17" fmla="*/ 2147483647 h 797"/>
              <a:gd name="T18" fmla="*/ 2147483647 w 1056"/>
              <a:gd name="T19" fmla="*/ 2147483647 h 797"/>
              <a:gd name="T20" fmla="*/ 2147483647 w 1056"/>
              <a:gd name="T21" fmla="*/ 2147483647 h 797"/>
              <a:gd name="T22" fmla="*/ 2147483647 w 1056"/>
              <a:gd name="T23" fmla="*/ 2147483647 h 797"/>
              <a:gd name="T24" fmla="*/ 2147483647 w 1056"/>
              <a:gd name="T25" fmla="*/ 2147483647 h 797"/>
              <a:gd name="T26" fmla="*/ 2147483647 w 1056"/>
              <a:gd name="T27" fmla="*/ 2147483647 h 797"/>
              <a:gd name="T28" fmla="*/ 2147483647 w 1056"/>
              <a:gd name="T29" fmla="*/ 2147483647 h 797"/>
              <a:gd name="T30" fmla="*/ 2147483647 w 1056"/>
              <a:gd name="T31" fmla="*/ 2147483647 h 797"/>
              <a:gd name="T32" fmla="*/ 2147483647 w 1056"/>
              <a:gd name="T33" fmla="*/ 2147483647 h 797"/>
              <a:gd name="T34" fmla="*/ 2147483647 w 1056"/>
              <a:gd name="T35" fmla="*/ 2147483647 h 797"/>
              <a:gd name="T36" fmla="*/ 2147483647 w 1056"/>
              <a:gd name="T37" fmla="*/ 2147483647 h 797"/>
              <a:gd name="T38" fmla="*/ 2147483647 w 1056"/>
              <a:gd name="T39" fmla="*/ 2147483647 h 797"/>
              <a:gd name="T40" fmla="*/ 2147483647 w 1056"/>
              <a:gd name="T41" fmla="*/ 2147483647 h 797"/>
              <a:gd name="T42" fmla="*/ 2147483647 w 1056"/>
              <a:gd name="T43" fmla="*/ 2147483647 h 797"/>
              <a:gd name="T44" fmla="*/ 2147483647 w 1056"/>
              <a:gd name="T45" fmla="*/ 2147483647 h 797"/>
              <a:gd name="T46" fmla="*/ 2147483647 w 1056"/>
              <a:gd name="T47" fmla="*/ 2147483647 h 797"/>
              <a:gd name="T48" fmla="*/ 2147483647 w 1056"/>
              <a:gd name="T49" fmla="*/ 2147483647 h 797"/>
              <a:gd name="T50" fmla="*/ 2147483647 w 1056"/>
              <a:gd name="T51" fmla="*/ 2147483647 h 797"/>
              <a:gd name="T52" fmla="*/ 2147483647 w 1056"/>
              <a:gd name="T53" fmla="*/ 2147483647 h 797"/>
              <a:gd name="T54" fmla="*/ 2147483647 w 1056"/>
              <a:gd name="T55" fmla="*/ 2147483647 h 797"/>
              <a:gd name="T56" fmla="*/ 2147483647 w 1056"/>
              <a:gd name="T57" fmla="*/ 2147483647 h 797"/>
              <a:gd name="T58" fmla="*/ 2147483647 w 1056"/>
              <a:gd name="T59" fmla="*/ 2147483647 h 797"/>
              <a:gd name="T60" fmla="*/ 2147483647 w 1056"/>
              <a:gd name="T61" fmla="*/ 2147483647 h 797"/>
              <a:gd name="T62" fmla="*/ 2147483647 w 1056"/>
              <a:gd name="T63" fmla="*/ 2147483647 h 797"/>
              <a:gd name="T64" fmla="*/ 2147483647 w 1056"/>
              <a:gd name="T65" fmla="*/ 2147483647 h 797"/>
              <a:gd name="T66" fmla="*/ 2147483647 w 1056"/>
              <a:gd name="T67" fmla="*/ 2147483647 h 797"/>
              <a:gd name="T68" fmla="*/ 2147483647 w 1056"/>
              <a:gd name="T69" fmla="*/ 2147483647 h 797"/>
              <a:gd name="T70" fmla="*/ 2147483647 w 1056"/>
              <a:gd name="T71" fmla="*/ 2147483647 h 797"/>
              <a:gd name="T72" fmla="*/ 2147483647 w 1056"/>
              <a:gd name="T73" fmla="*/ 2147483647 h 797"/>
              <a:gd name="T74" fmla="*/ 2147483647 w 1056"/>
              <a:gd name="T75" fmla="*/ 2147483647 h 797"/>
              <a:gd name="T76" fmla="*/ 2147483647 w 1056"/>
              <a:gd name="T77" fmla="*/ 2147483647 h 797"/>
              <a:gd name="T78" fmla="*/ 2147483647 w 1056"/>
              <a:gd name="T79" fmla="*/ 2147483647 h 797"/>
              <a:gd name="T80" fmla="*/ 2147483647 w 1056"/>
              <a:gd name="T81" fmla="*/ 2147483647 h 797"/>
              <a:gd name="T82" fmla="*/ 2147483647 w 1056"/>
              <a:gd name="T83" fmla="*/ 2147483647 h 797"/>
              <a:gd name="T84" fmla="*/ 2147483647 w 1056"/>
              <a:gd name="T85" fmla="*/ 2147483647 h 797"/>
              <a:gd name="T86" fmla="*/ 2147483647 w 1056"/>
              <a:gd name="T87" fmla="*/ 2147483647 h 797"/>
              <a:gd name="T88" fmla="*/ 2147483647 w 1056"/>
              <a:gd name="T89" fmla="*/ 2147483647 h 797"/>
              <a:gd name="T90" fmla="*/ 2147483647 w 1056"/>
              <a:gd name="T91" fmla="*/ 2147483647 h 797"/>
              <a:gd name="T92" fmla="*/ 2147483647 w 1056"/>
              <a:gd name="T93" fmla="*/ 2147483647 h 797"/>
              <a:gd name="T94" fmla="*/ 2147483647 w 1056"/>
              <a:gd name="T95" fmla="*/ 2147483647 h 797"/>
              <a:gd name="T96" fmla="*/ 2147483647 w 1056"/>
              <a:gd name="T97" fmla="*/ 2147483647 h 797"/>
              <a:gd name="T98" fmla="*/ 2147483647 w 1056"/>
              <a:gd name="T99" fmla="*/ 2147483647 h 797"/>
              <a:gd name="T100" fmla="*/ 2147483647 w 1056"/>
              <a:gd name="T101" fmla="*/ 2147483647 h 797"/>
              <a:gd name="T102" fmla="*/ 2147483647 w 1056"/>
              <a:gd name="T103" fmla="*/ 2147483647 h 797"/>
              <a:gd name="T104" fmla="*/ 2147483647 w 1056"/>
              <a:gd name="T105" fmla="*/ 2147483647 h 797"/>
              <a:gd name="T106" fmla="*/ 2147483647 w 1056"/>
              <a:gd name="T107" fmla="*/ 2147483647 h 797"/>
              <a:gd name="T108" fmla="*/ 2147483647 w 1056"/>
              <a:gd name="T109" fmla="*/ 2147483647 h 797"/>
              <a:gd name="T110" fmla="*/ 2147483647 w 1056"/>
              <a:gd name="T111" fmla="*/ 2147483647 h 797"/>
              <a:gd name="T112" fmla="*/ 2147483647 w 1056"/>
              <a:gd name="T113" fmla="*/ 2147483647 h 797"/>
              <a:gd name="T114" fmla="*/ 2147483647 w 1056"/>
              <a:gd name="T115" fmla="*/ 2147483647 h 797"/>
              <a:gd name="T116" fmla="*/ 2147483647 w 1056"/>
              <a:gd name="T117" fmla="*/ 2147483647 h 797"/>
              <a:gd name="T118" fmla="*/ 2147483647 w 1056"/>
              <a:gd name="T119" fmla="*/ 2147483647 h 797"/>
              <a:gd name="T120" fmla="*/ 2147483647 w 1056"/>
              <a:gd name="T121" fmla="*/ 2147483647 h 7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56"/>
              <a:gd name="T184" fmla="*/ 0 h 797"/>
              <a:gd name="T185" fmla="*/ 1056 w 1056"/>
              <a:gd name="T186" fmla="*/ 797 h 79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56" h="797">
                <a:moveTo>
                  <a:pt x="1056" y="478"/>
                </a:moveTo>
                <a:lnTo>
                  <a:pt x="1027" y="490"/>
                </a:lnTo>
                <a:lnTo>
                  <a:pt x="998" y="499"/>
                </a:lnTo>
                <a:lnTo>
                  <a:pt x="967" y="506"/>
                </a:lnTo>
                <a:lnTo>
                  <a:pt x="938" y="513"/>
                </a:lnTo>
                <a:lnTo>
                  <a:pt x="907" y="516"/>
                </a:lnTo>
                <a:lnTo>
                  <a:pt x="876" y="521"/>
                </a:lnTo>
                <a:lnTo>
                  <a:pt x="847" y="525"/>
                </a:lnTo>
                <a:lnTo>
                  <a:pt x="816" y="528"/>
                </a:lnTo>
                <a:lnTo>
                  <a:pt x="804" y="532"/>
                </a:lnTo>
                <a:lnTo>
                  <a:pt x="792" y="537"/>
                </a:lnTo>
                <a:lnTo>
                  <a:pt x="780" y="544"/>
                </a:lnTo>
                <a:lnTo>
                  <a:pt x="766" y="551"/>
                </a:lnTo>
                <a:lnTo>
                  <a:pt x="754" y="558"/>
                </a:lnTo>
                <a:lnTo>
                  <a:pt x="744" y="565"/>
                </a:lnTo>
                <a:lnTo>
                  <a:pt x="734" y="568"/>
                </a:lnTo>
                <a:lnTo>
                  <a:pt x="723" y="570"/>
                </a:lnTo>
                <a:lnTo>
                  <a:pt x="722" y="565"/>
                </a:lnTo>
                <a:lnTo>
                  <a:pt x="720" y="561"/>
                </a:lnTo>
                <a:lnTo>
                  <a:pt x="718" y="558"/>
                </a:lnTo>
                <a:lnTo>
                  <a:pt x="715" y="553"/>
                </a:lnTo>
                <a:lnTo>
                  <a:pt x="713" y="549"/>
                </a:lnTo>
                <a:lnTo>
                  <a:pt x="710" y="547"/>
                </a:lnTo>
                <a:lnTo>
                  <a:pt x="706" y="544"/>
                </a:lnTo>
                <a:lnTo>
                  <a:pt x="703" y="542"/>
                </a:lnTo>
                <a:lnTo>
                  <a:pt x="680" y="547"/>
                </a:lnTo>
                <a:lnTo>
                  <a:pt x="658" y="558"/>
                </a:lnTo>
                <a:lnTo>
                  <a:pt x="634" y="570"/>
                </a:lnTo>
                <a:lnTo>
                  <a:pt x="610" y="584"/>
                </a:lnTo>
                <a:lnTo>
                  <a:pt x="588" y="599"/>
                </a:lnTo>
                <a:lnTo>
                  <a:pt x="565" y="617"/>
                </a:lnTo>
                <a:lnTo>
                  <a:pt x="547" y="632"/>
                </a:lnTo>
                <a:lnTo>
                  <a:pt x="528" y="650"/>
                </a:lnTo>
                <a:lnTo>
                  <a:pt x="517" y="651"/>
                </a:lnTo>
                <a:lnTo>
                  <a:pt x="504" y="655"/>
                </a:lnTo>
                <a:lnTo>
                  <a:pt x="492" y="655"/>
                </a:lnTo>
                <a:lnTo>
                  <a:pt x="480" y="657"/>
                </a:lnTo>
                <a:lnTo>
                  <a:pt x="468" y="658"/>
                </a:lnTo>
                <a:lnTo>
                  <a:pt x="456" y="662"/>
                </a:lnTo>
                <a:lnTo>
                  <a:pt x="445" y="667"/>
                </a:lnTo>
                <a:lnTo>
                  <a:pt x="437" y="677"/>
                </a:lnTo>
                <a:lnTo>
                  <a:pt x="435" y="693"/>
                </a:lnTo>
                <a:lnTo>
                  <a:pt x="435" y="710"/>
                </a:lnTo>
                <a:lnTo>
                  <a:pt x="435" y="730"/>
                </a:lnTo>
                <a:lnTo>
                  <a:pt x="433" y="747"/>
                </a:lnTo>
                <a:lnTo>
                  <a:pt x="431" y="754"/>
                </a:lnTo>
                <a:lnTo>
                  <a:pt x="428" y="763"/>
                </a:lnTo>
                <a:lnTo>
                  <a:pt x="425" y="768"/>
                </a:lnTo>
                <a:lnTo>
                  <a:pt x="421" y="773"/>
                </a:lnTo>
                <a:lnTo>
                  <a:pt x="414" y="778"/>
                </a:lnTo>
                <a:lnTo>
                  <a:pt x="407" y="780"/>
                </a:lnTo>
                <a:lnTo>
                  <a:pt x="397" y="782"/>
                </a:lnTo>
                <a:lnTo>
                  <a:pt x="387" y="780"/>
                </a:lnTo>
                <a:lnTo>
                  <a:pt x="377" y="776"/>
                </a:lnTo>
                <a:lnTo>
                  <a:pt x="368" y="773"/>
                </a:lnTo>
                <a:lnTo>
                  <a:pt x="359" y="773"/>
                </a:lnTo>
                <a:lnTo>
                  <a:pt x="354" y="771"/>
                </a:lnTo>
                <a:lnTo>
                  <a:pt x="347" y="773"/>
                </a:lnTo>
                <a:lnTo>
                  <a:pt x="340" y="775"/>
                </a:lnTo>
                <a:lnTo>
                  <a:pt x="332" y="778"/>
                </a:lnTo>
                <a:lnTo>
                  <a:pt x="323" y="783"/>
                </a:lnTo>
                <a:lnTo>
                  <a:pt x="311" y="782"/>
                </a:lnTo>
                <a:lnTo>
                  <a:pt x="301" y="778"/>
                </a:lnTo>
                <a:lnTo>
                  <a:pt x="292" y="773"/>
                </a:lnTo>
                <a:lnTo>
                  <a:pt x="284" y="766"/>
                </a:lnTo>
                <a:lnTo>
                  <a:pt x="277" y="757"/>
                </a:lnTo>
                <a:lnTo>
                  <a:pt x="272" y="747"/>
                </a:lnTo>
                <a:lnTo>
                  <a:pt x="268" y="735"/>
                </a:lnTo>
                <a:lnTo>
                  <a:pt x="263" y="723"/>
                </a:lnTo>
                <a:lnTo>
                  <a:pt x="258" y="697"/>
                </a:lnTo>
                <a:lnTo>
                  <a:pt x="255" y="671"/>
                </a:lnTo>
                <a:lnTo>
                  <a:pt x="251" y="648"/>
                </a:lnTo>
                <a:lnTo>
                  <a:pt x="246" y="627"/>
                </a:lnTo>
                <a:lnTo>
                  <a:pt x="243" y="622"/>
                </a:lnTo>
                <a:lnTo>
                  <a:pt x="239" y="620"/>
                </a:lnTo>
                <a:lnTo>
                  <a:pt x="236" y="617"/>
                </a:lnTo>
                <a:lnTo>
                  <a:pt x="232" y="615"/>
                </a:lnTo>
                <a:lnTo>
                  <a:pt x="229" y="615"/>
                </a:lnTo>
                <a:lnTo>
                  <a:pt x="225" y="613"/>
                </a:lnTo>
                <a:lnTo>
                  <a:pt x="220" y="613"/>
                </a:lnTo>
                <a:lnTo>
                  <a:pt x="213" y="613"/>
                </a:lnTo>
                <a:lnTo>
                  <a:pt x="210" y="629"/>
                </a:lnTo>
                <a:lnTo>
                  <a:pt x="208" y="646"/>
                </a:lnTo>
                <a:lnTo>
                  <a:pt x="207" y="664"/>
                </a:lnTo>
                <a:lnTo>
                  <a:pt x="205" y="681"/>
                </a:lnTo>
                <a:lnTo>
                  <a:pt x="205" y="698"/>
                </a:lnTo>
                <a:lnTo>
                  <a:pt x="203" y="716"/>
                </a:lnTo>
                <a:lnTo>
                  <a:pt x="201" y="733"/>
                </a:lnTo>
                <a:lnTo>
                  <a:pt x="198" y="750"/>
                </a:lnTo>
                <a:lnTo>
                  <a:pt x="195" y="756"/>
                </a:lnTo>
                <a:lnTo>
                  <a:pt x="189" y="761"/>
                </a:lnTo>
                <a:lnTo>
                  <a:pt x="186" y="768"/>
                </a:lnTo>
                <a:lnTo>
                  <a:pt x="181" y="773"/>
                </a:lnTo>
                <a:lnTo>
                  <a:pt x="177" y="780"/>
                </a:lnTo>
                <a:lnTo>
                  <a:pt x="174" y="785"/>
                </a:lnTo>
                <a:lnTo>
                  <a:pt x="169" y="792"/>
                </a:lnTo>
                <a:lnTo>
                  <a:pt x="165" y="797"/>
                </a:lnTo>
                <a:lnTo>
                  <a:pt x="164" y="796"/>
                </a:lnTo>
                <a:lnTo>
                  <a:pt x="162" y="794"/>
                </a:lnTo>
                <a:lnTo>
                  <a:pt x="162" y="790"/>
                </a:lnTo>
                <a:lnTo>
                  <a:pt x="160" y="787"/>
                </a:lnTo>
                <a:lnTo>
                  <a:pt x="157" y="782"/>
                </a:lnTo>
                <a:lnTo>
                  <a:pt x="155" y="775"/>
                </a:lnTo>
                <a:lnTo>
                  <a:pt x="152" y="764"/>
                </a:lnTo>
                <a:lnTo>
                  <a:pt x="143" y="756"/>
                </a:lnTo>
                <a:lnTo>
                  <a:pt x="138" y="749"/>
                </a:lnTo>
                <a:lnTo>
                  <a:pt x="134" y="743"/>
                </a:lnTo>
                <a:lnTo>
                  <a:pt x="131" y="740"/>
                </a:lnTo>
                <a:lnTo>
                  <a:pt x="129" y="737"/>
                </a:lnTo>
                <a:lnTo>
                  <a:pt x="128" y="733"/>
                </a:lnTo>
                <a:lnTo>
                  <a:pt x="126" y="731"/>
                </a:lnTo>
                <a:lnTo>
                  <a:pt x="124" y="728"/>
                </a:lnTo>
                <a:lnTo>
                  <a:pt x="119" y="698"/>
                </a:lnTo>
                <a:lnTo>
                  <a:pt x="112" y="677"/>
                </a:lnTo>
                <a:lnTo>
                  <a:pt x="107" y="669"/>
                </a:lnTo>
                <a:lnTo>
                  <a:pt x="104" y="662"/>
                </a:lnTo>
                <a:lnTo>
                  <a:pt x="98" y="657"/>
                </a:lnTo>
                <a:lnTo>
                  <a:pt x="91" y="653"/>
                </a:lnTo>
                <a:lnTo>
                  <a:pt x="85" y="651"/>
                </a:lnTo>
                <a:lnTo>
                  <a:pt x="76" y="650"/>
                </a:lnTo>
                <a:lnTo>
                  <a:pt x="67" y="648"/>
                </a:lnTo>
                <a:lnTo>
                  <a:pt x="57" y="648"/>
                </a:lnTo>
                <a:lnTo>
                  <a:pt x="33" y="651"/>
                </a:lnTo>
                <a:lnTo>
                  <a:pt x="4" y="655"/>
                </a:lnTo>
                <a:lnTo>
                  <a:pt x="4" y="653"/>
                </a:lnTo>
                <a:lnTo>
                  <a:pt x="2" y="653"/>
                </a:lnTo>
                <a:lnTo>
                  <a:pt x="0" y="653"/>
                </a:lnTo>
                <a:lnTo>
                  <a:pt x="0" y="651"/>
                </a:lnTo>
                <a:lnTo>
                  <a:pt x="0" y="636"/>
                </a:lnTo>
                <a:lnTo>
                  <a:pt x="2" y="620"/>
                </a:lnTo>
                <a:lnTo>
                  <a:pt x="6" y="608"/>
                </a:lnTo>
                <a:lnTo>
                  <a:pt x="11" y="594"/>
                </a:lnTo>
                <a:lnTo>
                  <a:pt x="16" y="582"/>
                </a:lnTo>
                <a:lnTo>
                  <a:pt x="25" y="570"/>
                </a:lnTo>
                <a:lnTo>
                  <a:pt x="33" y="558"/>
                </a:lnTo>
                <a:lnTo>
                  <a:pt x="43" y="542"/>
                </a:lnTo>
                <a:lnTo>
                  <a:pt x="66" y="528"/>
                </a:lnTo>
                <a:lnTo>
                  <a:pt x="88" y="516"/>
                </a:lnTo>
                <a:lnTo>
                  <a:pt x="112" y="507"/>
                </a:lnTo>
                <a:lnTo>
                  <a:pt x="136" y="502"/>
                </a:lnTo>
                <a:lnTo>
                  <a:pt x="160" y="497"/>
                </a:lnTo>
                <a:lnTo>
                  <a:pt x="186" y="495"/>
                </a:lnTo>
                <a:lnTo>
                  <a:pt x="212" y="495"/>
                </a:lnTo>
                <a:lnTo>
                  <a:pt x="237" y="495"/>
                </a:lnTo>
                <a:lnTo>
                  <a:pt x="248" y="500"/>
                </a:lnTo>
                <a:lnTo>
                  <a:pt x="255" y="506"/>
                </a:lnTo>
                <a:lnTo>
                  <a:pt x="260" y="509"/>
                </a:lnTo>
                <a:lnTo>
                  <a:pt x="263" y="513"/>
                </a:lnTo>
                <a:lnTo>
                  <a:pt x="268" y="513"/>
                </a:lnTo>
                <a:lnTo>
                  <a:pt x="274" y="511"/>
                </a:lnTo>
                <a:lnTo>
                  <a:pt x="280" y="504"/>
                </a:lnTo>
                <a:lnTo>
                  <a:pt x="291" y="495"/>
                </a:lnTo>
                <a:lnTo>
                  <a:pt x="296" y="478"/>
                </a:lnTo>
                <a:lnTo>
                  <a:pt x="299" y="466"/>
                </a:lnTo>
                <a:lnTo>
                  <a:pt x="304" y="455"/>
                </a:lnTo>
                <a:lnTo>
                  <a:pt x="308" y="448"/>
                </a:lnTo>
                <a:lnTo>
                  <a:pt x="315" y="445"/>
                </a:lnTo>
                <a:lnTo>
                  <a:pt x="323" y="441"/>
                </a:lnTo>
                <a:lnTo>
                  <a:pt x="334" y="438"/>
                </a:lnTo>
                <a:lnTo>
                  <a:pt x="351" y="434"/>
                </a:lnTo>
                <a:lnTo>
                  <a:pt x="363" y="426"/>
                </a:lnTo>
                <a:lnTo>
                  <a:pt x="368" y="417"/>
                </a:lnTo>
                <a:lnTo>
                  <a:pt x="370" y="414"/>
                </a:lnTo>
                <a:lnTo>
                  <a:pt x="371" y="408"/>
                </a:lnTo>
                <a:lnTo>
                  <a:pt x="370" y="405"/>
                </a:lnTo>
                <a:lnTo>
                  <a:pt x="370" y="401"/>
                </a:lnTo>
                <a:lnTo>
                  <a:pt x="365" y="393"/>
                </a:lnTo>
                <a:lnTo>
                  <a:pt x="358" y="386"/>
                </a:lnTo>
                <a:lnTo>
                  <a:pt x="349" y="379"/>
                </a:lnTo>
                <a:lnTo>
                  <a:pt x="340" y="372"/>
                </a:lnTo>
                <a:lnTo>
                  <a:pt x="340" y="367"/>
                </a:lnTo>
                <a:lnTo>
                  <a:pt x="342" y="362"/>
                </a:lnTo>
                <a:lnTo>
                  <a:pt x="344" y="356"/>
                </a:lnTo>
                <a:lnTo>
                  <a:pt x="347" y="353"/>
                </a:lnTo>
                <a:lnTo>
                  <a:pt x="349" y="348"/>
                </a:lnTo>
                <a:lnTo>
                  <a:pt x="352" y="342"/>
                </a:lnTo>
                <a:lnTo>
                  <a:pt x="354" y="337"/>
                </a:lnTo>
                <a:lnTo>
                  <a:pt x="356" y="332"/>
                </a:lnTo>
                <a:lnTo>
                  <a:pt x="352" y="327"/>
                </a:lnTo>
                <a:lnTo>
                  <a:pt x="347" y="320"/>
                </a:lnTo>
                <a:lnTo>
                  <a:pt x="342" y="313"/>
                </a:lnTo>
                <a:lnTo>
                  <a:pt x="337" y="306"/>
                </a:lnTo>
                <a:lnTo>
                  <a:pt x="332" y="299"/>
                </a:lnTo>
                <a:lnTo>
                  <a:pt x="328" y="292"/>
                </a:lnTo>
                <a:lnTo>
                  <a:pt x="325" y="287"/>
                </a:lnTo>
                <a:lnTo>
                  <a:pt x="323" y="280"/>
                </a:lnTo>
                <a:lnTo>
                  <a:pt x="330" y="275"/>
                </a:lnTo>
                <a:lnTo>
                  <a:pt x="339" y="270"/>
                </a:lnTo>
                <a:lnTo>
                  <a:pt x="346" y="264"/>
                </a:lnTo>
                <a:lnTo>
                  <a:pt x="354" y="261"/>
                </a:lnTo>
                <a:lnTo>
                  <a:pt x="370" y="257"/>
                </a:lnTo>
                <a:lnTo>
                  <a:pt x="387" y="256"/>
                </a:lnTo>
                <a:lnTo>
                  <a:pt x="402" y="254"/>
                </a:lnTo>
                <a:lnTo>
                  <a:pt x="418" y="252"/>
                </a:lnTo>
                <a:lnTo>
                  <a:pt x="431" y="249"/>
                </a:lnTo>
                <a:lnTo>
                  <a:pt x="443" y="242"/>
                </a:lnTo>
                <a:lnTo>
                  <a:pt x="450" y="237"/>
                </a:lnTo>
                <a:lnTo>
                  <a:pt x="456" y="231"/>
                </a:lnTo>
                <a:lnTo>
                  <a:pt x="462" y="230"/>
                </a:lnTo>
                <a:lnTo>
                  <a:pt x="468" y="228"/>
                </a:lnTo>
                <a:lnTo>
                  <a:pt x="480" y="226"/>
                </a:lnTo>
                <a:lnTo>
                  <a:pt x="492" y="226"/>
                </a:lnTo>
                <a:lnTo>
                  <a:pt x="497" y="226"/>
                </a:lnTo>
                <a:lnTo>
                  <a:pt x="502" y="224"/>
                </a:lnTo>
                <a:lnTo>
                  <a:pt x="507" y="223"/>
                </a:lnTo>
                <a:lnTo>
                  <a:pt x="510" y="219"/>
                </a:lnTo>
                <a:lnTo>
                  <a:pt x="516" y="214"/>
                </a:lnTo>
                <a:lnTo>
                  <a:pt x="517" y="207"/>
                </a:lnTo>
                <a:lnTo>
                  <a:pt x="521" y="197"/>
                </a:lnTo>
                <a:lnTo>
                  <a:pt x="522" y="184"/>
                </a:lnTo>
                <a:lnTo>
                  <a:pt x="526" y="178"/>
                </a:lnTo>
                <a:lnTo>
                  <a:pt x="529" y="171"/>
                </a:lnTo>
                <a:lnTo>
                  <a:pt x="531" y="162"/>
                </a:lnTo>
                <a:lnTo>
                  <a:pt x="533" y="155"/>
                </a:lnTo>
                <a:lnTo>
                  <a:pt x="534" y="148"/>
                </a:lnTo>
                <a:lnTo>
                  <a:pt x="533" y="139"/>
                </a:lnTo>
                <a:lnTo>
                  <a:pt x="531" y="132"/>
                </a:lnTo>
                <a:lnTo>
                  <a:pt x="528" y="124"/>
                </a:lnTo>
                <a:lnTo>
                  <a:pt x="529" y="113"/>
                </a:lnTo>
                <a:lnTo>
                  <a:pt x="531" y="105"/>
                </a:lnTo>
                <a:lnTo>
                  <a:pt x="536" y="99"/>
                </a:lnTo>
                <a:lnTo>
                  <a:pt x="541" y="96"/>
                </a:lnTo>
                <a:lnTo>
                  <a:pt x="547" y="92"/>
                </a:lnTo>
                <a:lnTo>
                  <a:pt x="555" y="89"/>
                </a:lnTo>
                <a:lnTo>
                  <a:pt x="562" y="84"/>
                </a:lnTo>
                <a:lnTo>
                  <a:pt x="571" y="77"/>
                </a:lnTo>
                <a:lnTo>
                  <a:pt x="577" y="61"/>
                </a:lnTo>
                <a:lnTo>
                  <a:pt x="583" y="49"/>
                </a:lnTo>
                <a:lnTo>
                  <a:pt x="588" y="40"/>
                </a:lnTo>
                <a:lnTo>
                  <a:pt x="595" y="35"/>
                </a:lnTo>
                <a:lnTo>
                  <a:pt x="601" y="30"/>
                </a:lnTo>
                <a:lnTo>
                  <a:pt x="610" y="27"/>
                </a:lnTo>
                <a:lnTo>
                  <a:pt x="622" y="25"/>
                </a:lnTo>
                <a:lnTo>
                  <a:pt x="639" y="21"/>
                </a:lnTo>
                <a:lnTo>
                  <a:pt x="656" y="14"/>
                </a:lnTo>
                <a:lnTo>
                  <a:pt x="674" y="7"/>
                </a:lnTo>
                <a:lnTo>
                  <a:pt x="691" y="2"/>
                </a:lnTo>
                <a:lnTo>
                  <a:pt x="704" y="0"/>
                </a:lnTo>
                <a:lnTo>
                  <a:pt x="711" y="0"/>
                </a:lnTo>
                <a:lnTo>
                  <a:pt x="718" y="4"/>
                </a:lnTo>
                <a:lnTo>
                  <a:pt x="723" y="6"/>
                </a:lnTo>
                <a:lnTo>
                  <a:pt x="727" y="11"/>
                </a:lnTo>
                <a:lnTo>
                  <a:pt x="730" y="18"/>
                </a:lnTo>
                <a:lnTo>
                  <a:pt x="734" y="27"/>
                </a:lnTo>
                <a:lnTo>
                  <a:pt x="735" y="39"/>
                </a:lnTo>
                <a:lnTo>
                  <a:pt x="735" y="53"/>
                </a:lnTo>
                <a:lnTo>
                  <a:pt x="720" y="60"/>
                </a:lnTo>
                <a:lnTo>
                  <a:pt x="708" y="68"/>
                </a:lnTo>
                <a:lnTo>
                  <a:pt x="699" y="75"/>
                </a:lnTo>
                <a:lnTo>
                  <a:pt x="692" y="82"/>
                </a:lnTo>
                <a:lnTo>
                  <a:pt x="689" y="92"/>
                </a:lnTo>
                <a:lnTo>
                  <a:pt x="687" y="103"/>
                </a:lnTo>
                <a:lnTo>
                  <a:pt x="689" y="117"/>
                </a:lnTo>
                <a:lnTo>
                  <a:pt x="696" y="134"/>
                </a:lnTo>
                <a:lnTo>
                  <a:pt x="711" y="138"/>
                </a:lnTo>
                <a:lnTo>
                  <a:pt x="723" y="136"/>
                </a:lnTo>
                <a:lnTo>
                  <a:pt x="734" y="134"/>
                </a:lnTo>
                <a:lnTo>
                  <a:pt x="741" y="127"/>
                </a:lnTo>
                <a:lnTo>
                  <a:pt x="749" y="120"/>
                </a:lnTo>
                <a:lnTo>
                  <a:pt x="756" y="112"/>
                </a:lnTo>
                <a:lnTo>
                  <a:pt x="765" y="101"/>
                </a:lnTo>
                <a:lnTo>
                  <a:pt x="777" y="91"/>
                </a:lnTo>
                <a:lnTo>
                  <a:pt x="790" y="91"/>
                </a:lnTo>
                <a:lnTo>
                  <a:pt x="801" y="89"/>
                </a:lnTo>
                <a:lnTo>
                  <a:pt x="809" y="87"/>
                </a:lnTo>
                <a:lnTo>
                  <a:pt x="816" y="84"/>
                </a:lnTo>
                <a:lnTo>
                  <a:pt x="821" y="79"/>
                </a:lnTo>
                <a:lnTo>
                  <a:pt x="828" y="72"/>
                </a:lnTo>
                <a:lnTo>
                  <a:pt x="835" y="61"/>
                </a:lnTo>
                <a:lnTo>
                  <a:pt x="845" y="49"/>
                </a:lnTo>
                <a:lnTo>
                  <a:pt x="850" y="54"/>
                </a:lnTo>
                <a:lnTo>
                  <a:pt x="859" y="65"/>
                </a:lnTo>
                <a:lnTo>
                  <a:pt x="869" y="82"/>
                </a:lnTo>
                <a:lnTo>
                  <a:pt x="880" y="101"/>
                </a:lnTo>
                <a:lnTo>
                  <a:pt x="892" y="120"/>
                </a:lnTo>
                <a:lnTo>
                  <a:pt x="902" y="139"/>
                </a:lnTo>
                <a:lnTo>
                  <a:pt x="911" y="155"/>
                </a:lnTo>
                <a:lnTo>
                  <a:pt x="919" y="167"/>
                </a:lnTo>
                <a:lnTo>
                  <a:pt x="919" y="184"/>
                </a:lnTo>
                <a:lnTo>
                  <a:pt x="921" y="200"/>
                </a:lnTo>
                <a:lnTo>
                  <a:pt x="923" y="214"/>
                </a:lnTo>
                <a:lnTo>
                  <a:pt x="926" y="224"/>
                </a:lnTo>
                <a:lnTo>
                  <a:pt x="929" y="235"/>
                </a:lnTo>
                <a:lnTo>
                  <a:pt x="938" y="245"/>
                </a:lnTo>
                <a:lnTo>
                  <a:pt x="948" y="256"/>
                </a:lnTo>
                <a:lnTo>
                  <a:pt x="962" y="268"/>
                </a:lnTo>
                <a:lnTo>
                  <a:pt x="967" y="276"/>
                </a:lnTo>
                <a:lnTo>
                  <a:pt x="972" y="285"/>
                </a:lnTo>
                <a:lnTo>
                  <a:pt x="976" y="294"/>
                </a:lnTo>
                <a:lnTo>
                  <a:pt x="977" y="301"/>
                </a:lnTo>
                <a:lnTo>
                  <a:pt x="979" y="309"/>
                </a:lnTo>
                <a:lnTo>
                  <a:pt x="981" y="318"/>
                </a:lnTo>
                <a:lnTo>
                  <a:pt x="981" y="329"/>
                </a:lnTo>
                <a:lnTo>
                  <a:pt x="983" y="341"/>
                </a:lnTo>
                <a:lnTo>
                  <a:pt x="991" y="358"/>
                </a:lnTo>
                <a:lnTo>
                  <a:pt x="1002" y="374"/>
                </a:lnTo>
                <a:lnTo>
                  <a:pt x="1014" y="389"/>
                </a:lnTo>
                <a:lnTo>
                  <a:pt x="1026" y="405"/>
                </a:lnTo>
                <a:lnTo>
                  <a:pt x="1036" y="421"/>
                </a:lnTo>
                <a:lnTo>
                  <a:pt x="1046" y="438"/>
                </a:lnTo>
                <a:lnTo>
                  <a:pt x="1050" y="447"/>
                </a:lnTo>
                <a:lnTo>
                  <a:pt x="1053" y="457"/>
                </a:lnTo>
                <a:lnTo>
                  <a:pt x="1055" y="467"/>
                </a:lnTo>
                <a:lnTo>
                  <a:pt x="1056" y="478"/>
                </a:lnTo>
                <a:close/>
              </a:path>
            </a:pathLst>
          </a:custGeom>
          <a:solidFill>
            <a:srgbClr val="FFF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3" name="Freeform 1058"/>
          <p:cNvSpPr>
            <a:spLocks noChangeArrowheads="1"/>
          </p:cNvSpPr>
          <p:nvPr/>
        </p:nvSpPr>
        <p:spPr bwMode="auto">
          <a:xfrm>
            <a:off x="3121025" y="982663"/>
            <a:ext cx="1928813" cy="1103312"/>
          </a:xfrm>
          <a:custGeom>
            <a:avLst/>
            <a:gdLst>
              <a:gd name="T0" fmla="*/ 2147483647 w 1215"/>
              <a:gd name="T1" fmla="*/ 2147483647 h 695"/>
              <a:gd name="T2" fmla="*/ 2147483647 w 1215"/>
              <a:gd name="T3" fmla="*/ 2147483647 h 695"/>
              <a:gd name="T4" fmla="*/ 2147483647 w 1215"/>
              <a:gd name="T5" fmla="*/ 2147483647 h 695"/>
              <a:gd name="T6" fmla="*/ 2147483647 w 1215"/>
              <a:gd name="T7" fmla="*/ 2147483647 h 695"/>
              <a:gd name="T8" fmla="*/ 2147483647 w 1215"/>
              <a:gd name="T9" fmla="*/ 2147483647 h 695"/>
              <a:gd name="T10" fmla="*/ 2147483647 w 1215"/>
              <a:gd name="T11" fmla="*/ 2147483647 h 695"/>
              <a:gd name="T12" fmla="*/ 2147483647 w 1215"/>
              <a:gd name="T13" fmla="*/ 2147483647 h 695"/>
              <a:gd name="T14" fmla="*/ 2147483647 w 1215"/>
              <a:gd name="T15" fmla="*/ 2147483647 h 695"/>
              <a:gd name="T16" fmla="*/ 2147483647 w 1215"/>
              <a:gd name="T17" fmla="*/ 2147483647 h 695"/>
              <a:gd name="T18" fmla="*/ 2147483647 w 1215"/>
              <a:gd name="T19" fmla="*/ 2147483647 h 695"/>
              <a:gd name="T20" fmla="*/ 2147483647 w 1215"/>
              <a:gd name="T21" fmla="*/ 2147483647 h 695"/>
              <a:gd name="T22" fmla="*/ 2147483647 w 1215"/>
              <a:gd name="T23" fmla="*/ 2147483647 h 695"/>
              <a:gd name="T24" fmla="*/ 2147483647 w 1215"/>
              <a:gd name="T25" fmla="*/ 2147483647 h 695"/>
              <a:gd name="T26" fmla="*/ 2147483647 w 1215"/>
              <a:gd name="T27" fmla="*/ 2147483647 h 695"/>
              <a:gd name="T28" fmla="*/ 2147483647 w 1215"/>
              <a:gd name="T29" fmla="*/ 2147483647 h 695"/>
              <a:gd name="T30" fmla="*/ 2147483647 w 1215"/>
              <a:gd name="T31" fmla="*/ 2147483647 h 695"/>
              <a:gd name="T32" fmla="*/ 2147483647 w 1215"/>
              <a:gd name="T33" fmla="*/ 2147483647 h 695"/>
              <a:gd name="T34" fmla="*/ 2147483647 w 1215"/>
              <a:gd name="T35" fmla="*/ 2147483647 h 695"/>
              <a:gd name="T36" fmla="*/ 2147483647 w 1215"/>
              <a:gd name="T37" fmla="*/ 2147483647 h 695"/>
              <a:gd name="T38" fmla="*/ 2147483647 w 1215"/>
              <a:gd name="T39" fmla="*/ 2147483647 h 695"/>
              <a:gd name="T40" fmla="*/ 2147483647 w 1215"/>
              <a:gd name="T41" fmla="*/ 2147483647 h 695"/>
              <a:gd name="T42" fmla="*/ 2147483647 w 1215"/>
              <a:gd name="T43" fmla="*/ 2147483647 h 695"/>
              <a:gd name="T44" fmla="*/ 2147483647 w 1215"/>
              <a:gd name="T45" fmla="*/ 2147483647 h 695"/>
              <a:gd name="T46" fmla="*/ 2147483647 w 1215"/>
              <a:gd name="T47" fmla="*/ 2147483647 h 695"/>
              <a:gd name="T48" fmla="*/ 2147483647 w 1215"/>
              <a:gd name="T49" fmla="*/ 2147483647 h 695"/>
              <a:gd name="T50" fmla="*/ 2147483647 w 1215"/>
              <a:gd name="T51" fmla="*/ 2147483647 h 695"/>
              <a:gd name="T52" fmla="*/ 2147483647 w 1215"/>
              <a:gd name="T53" fmla="*/ 2147483647 h 695"/>
              <a:gd name="T54" fmla="*/ 2147483647 w 1215"/>
              <a:gd name="T55" fmla="*/ 2147483647 h 695"/>
              <a:gd name="T56" fmla="*/ 2147483647 w 1215"/>
              <a:gd name="T57" fmla="*/ 2147483647 h 695"/>
              <a:gd name="T58" fmla="*/ 2147483647 w 1215"/>
              <a:gd name="T59" fmla="*/ 2147483647 h 695"/>
              <a:gd name="T60" fmla="*/ 2147483647 w 1215"/>
              <a:gd name="T61" fmla="*/ 2147483647 h 695"/>
              <a:gd name="T62" fmla="*/ 2147483647 w 1215"/>
              <a:gd name="T63" fmla="*/ 2147483647 h 695"/>
              <a:gd name="T64" fmla="*/ 2147483647 w 1215"/>
              <a:gd name="T65" fmla="*/ 2147483647 h 695"/>
              <a:gd name="T66" fmla="*/ 2147483647 w 1215"/>
              <a:gd name="T67" fmla="*/ 2147483647 h 695"/>
              <a:gd name="T68" fmla="*/ 2147483647 w 1215"/>
              <a:gd name="T69" fmla="*/ 2147483647 h 695"/>
              <a:gd name="T70" fmla="*/ 2147483647 w 1215"/>
              <a:gd name="T71" fmla="*/ 2147483647 h 695"/>
              <a:gd name="T72" fmla="*/ 2147483647 w 1215"/>
              <a:gd name="T73" fmla="*/ 2147483647 h 695"/>
              <a:gd name="T74" fmla="*/ 2147483647 w 1215"/>
              <a:gd name="T75" fmla="*/ 2147483647 h 695"/>
              <a:gd name="T76" fmla="*/ 2147483647 w 1215"/>
              <a:gd name="T77" fmla="*/ 2147483647 h 695"/>
              <a:gd name="T78" fmla="*/ 2147483647 w 1215"/>
              <a:gd name="T79" fmla="*/ 2147483647 h 695"/>
              <a:gd name="T80" fmla="*/ 2147483647 w 1215"/>
              <a:gd name="T81" fmla="*/ 2147483647 h 695"/>
              <a:gd name="T82" fmla="*/ 2147483647 w 1215"/>
              <a:gd name="T83" fmla="*/ 2147483647 h 695"/>
              <a:gd name="T84" fmla="*/ 2147483647 w 1215"/>
              <a:gd name="T85" fmla="*/ 2147483647 h 695"/>
              <a:gd name="T86" fmla="*/ 2147483647 w 1215"/>
              <a:gd name="T87" fmla="*/ 2147483647 h 695"/>
              <a:gd name="T88" fmla="*/ 2147483647 w 1215"/>
              <a:gd name="T89" fmla="*/ 2147483647 h 695"/>
              <a:gd name="T90" fmla="*/ 2147483647 w 1215"/>
              <a:gd name="T91" fmla="*/ 2147483647 h 695"/>
              <a:gd name="T92" fmla="*/ 2147483647 w 1215"/>
              <a:gd name="T93" fmla="*/ 2147483647 h 695"/>
              <a:gd name="T94" fmla="*/ 2147483647 w 1215"/>
              <a:gd name="T95" fmla="*/ 2147483647 h 695"/>
              <a:gd name="T96" fmla="*/ 2147483647 w 1215"/>
              <a:gd name="T97" fmla="*/ 2147483647 h 695"/>
              <a:gd name="T98" fmla="*/ 2147483647 w 1215"/>
              <a:gd name="T99" fmla="*/ 2147483647 h 695"/>
              <a:gd name="T100" fmla="*/ 2147483647 w 1215"/>
              <a:gd name="T101" fmla="*/ 2147483647 h 695"/>
              <a:gd name="T102" fmla="*/ 2147483647 w 1215"/>
              <a:gd name="T103" fmla="*/ 2147483647 h 695"/>
              <a:gd name="T104" fmla="*/ 2147483647 w 1215"/>
              <a:gd name="T105" fmla="*/ 2147483647 h 695"/>
              <a:gd name="T106" fmla="*/ 2147483647 w 1215"/>
              <a:gd name="T107" fmla="*/ 2147483647 h 695"/>
              <a:gd name="T108" fmla="*/ 2147483647 w 1215"/>
              <a:gd name="T109" fmla="*/ 2147483647 h 695"/>
              <a:gd name="T110" fmla="*/ 2147483647 w 1215"/>
              <a:gd name="T111" fmla="*/ 2147483647 h 695"/>
              <a:gd name="T112" fmla="*/ 2147483647 w 1215"/>
              <a:gd name="T113" fmla="*/ 2147483647 h 695"/>
              <a:gd name="T114" fmla="*/ 2147483647 w 1215"/>
              <a:gd name="T115" fmla="*/ 2147483647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15"/>
              <a:gd name="T175" fmla="*/ 0 h 695"/>
              <a:gd name="T176" fmla="*/ 1215 w 1215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15" h="695">
                <a:moveTo>
                  <a:pt x="1215" y="577"/>
                </a:moveTo>
                <a:lnTo>
                  <a:pt x="1195" y="587"/>
                </a:lnTo>
                <a:lnTo>
                  <a:pt x="1172" y="596"/>
                </a:lnTo>
                <a:lnTo>
                  <a:pt x="1150" y="606"/>
                </a:lnTo>
                <a:lnTo>
                  <a:pt x="1128" y="613"/>
                </a:lnTo>
                <a:lnTo>
                  <a:pt x="1105" y="620"/>
                </a:lnTo>
                <a:lnTo>
                  <a:pt x="1081" y="624"/>
                </a:lnTo>
                <a:lnTo>
                  <a:pt x="1069" y="624"/>
                </a:lnTo>
                <a:lnTo>
                  <a:pt x="1059" y="624"/>
                </a:lnTo>
                <a:lnTo>
                  <a:pt x="1047" y="622"/>
                </a:lnTo>
                <a:lnTo>
                  <a:pt x="1037" y="618"/>
                </a:lnTo>
                <a:lnTo>
                  <a:pt x="1035" y="617"/>
                </a:lnTo>
                <a:lnTo>
                  <a:pt x="1033" y="615"/>
                </a:lnTo>
                <a:lnTo>
                  <a:pt x="1032" y="613"/>
                </a:lnTo>
                <a:lnTo>
                  <a:pt x="1026" y="610"/>
                </a:lnTo>
                <a:lnTo>
                  <a:pt x="1021" y="604"/>
                </a:lnTo>
                <a:lnTo>
                  <a:pt x="1016" y="598"/>
                </a:lnTo>
                <a:lnTo>
                  <a:pt x="1009" y="591"/>
                </a:lnTo>
                <a:lnTo>
                  <a:pt x="1002" y="582"/>
                </a:lnTo>
                <a:lnTo>
                  <a:pt x="990" y="565"/>
                </a:lnTo>
                <a:lnTo>
                  <a:pt x="980" y="554"/>
                </a:lnTo>
                <a:lnTo>
                  <a:pt x="972" y="547"/>
                </a:lnTo>
                <a:lnTo>
                  <a:pt x="961" y="542"/>
                </a:lnTo>
                <a:lnTo>
                  <a:pt x="949" y="542"/>
                </a:lnTo>
                <a:lnTo>
                  <a:pt x="937" y="542"/>
                </a:lnTo>
                <a:lnTo>
                  <a:pt x="922" y="545"/>
                </a:lnTo>
                <a:lnTo>
                  <a:pt x="905" y="547"/>
                </a:lnTo>
                <a:lnTo>
                  <a:pt x="899" y="547"/>
                </a:lnTo>
                <a:lnTo>
                  <a:pt x="894" y="545"/>
                </a:lnTo>
                <a:lnTo>
                  <a:pt x="889" y="545"/>
                </a:lnTo>
                <a:lnTo>
                  <a:pt x="884" y="544"/>
                </a:lnTo>
                <a:lnTo>
                  <a:pt x="881" y="544"/>
                </a:lnTo>
                <a:lnTo>
                  <a:pt x="875" y="542"/>
                </a:lnTo>
                <a:lnTo>
                  <a:pt x="870" y="542"/>
                </a:lnTo>
                <a:lnTo>
                  <a:pt x="865" y="540"/>
                </a:lnTo>
                <a:lnTo>
                  <a:pt x="853" y="558"/>
                </a:lnTo>
                <a:lnTo>
                  <a:pt x="844" y="572"/>
                </a:lnTo>
                <a:lnTo>
                  <a:pt x="838" y="584"/>
                </a:lnTo>
                <a:lnTo>
                  <a:pt x="832" y="594"/>
                </a:lnTo>
                <a:lnTo>
                  <a:pt x="829" y="608"/>
                </a:lnTo>
                <a:lnTo>
                  <a:pt x="827" y="622"/>
                </a:lnTo>
                <a:lnTo>
                  <a:pt x="826" y="637"/>
                </a:lnTo>
                <a:lnTo>
                  <a:pt x="824" y="658"/>
                </a:lnTo>
                <a:lnTo>
                  <a:pt x="810" y="677"/>
                </a:lnTo>
                <a:lnTo>
                  <a:pt x="800" y="688"/>
                </a:lnTo>
                <a:lnTo>
                  <a:pt x="795" y="691"/>
                </a:lnTo>
                <a:lnTo>
                  <a:pt x="790" y="695"/>
                </a:lnTo>
                <a:lnTo>
                  <a:pt x="784" y="695"/>
                </a:lnTo>
                <a:lnTo>
                  <a:pt x="779" y="695"/>
                </a:lnTo>
                <a:lnTo>
                  <a:pt x="769" y="690"/>
                </a:lnTo>
                <a:lnTo>
                  <a:pt x="757" y="683"/>
                </a:lnTo>
                <a:lnTo>
                  <a:pt x="745" y="670"/>
                </a:lnTo>
                <a:lnTo>
                  <a:pt x="729" y="658"/>
                </a:lnTo>
                <a:lnTo>
                  <a:pt x="717" y="651"/>
                </a:lnTo>
                <a:lnTo>
                  <a:pt x="705" y="646"/>
                </a:lnTo>
                <a:lnTo>
                  <a:pt x="695" y="644"/>
                </a:lnTo>
                <a:lnTo>
                  <a:pt x="683" y="644"/>
                </a:lnTo>
                <a:lnTo>
                  <a:pt x="673" y="646"/>
                </a:lnTo>
                <a:lnTo>
                  <a:pt x="662" y="650"/>
                </a:lnTo>
                <a:lnTo>
                  <a:pt x="652" y="657"/>
                </a:lnTo>
                <a:lnTo>
                  <a:pt x="642" y="665"/>
                </a:lnTo>
                <a:lnTo>
                  <a:pt x="635" y="667"/>
                </a:lnTo>
                <a:lnTo>
                  <a:pt x="628" y="669"/>
                </a:lnTo>
                <a:lnTo>
                  <a:pt x="625" y="669"/>
                </a:lnTo>
                <a:lnTo>
                  <a:pt x="621" y="670"/>
                </a:lnTo>
                <a:lnTo>
                  <a:pt x="618" y="670"/>
                </a:lnTo>
                <a:lnTo>
                  <a:pt x="614" y="670"/>
                </a:lnTo>
                <a:lnTo>
                  <a:pt x="611" y="672"/>
                </a:lnTo>
                <a:lnTo>
                  <a:pt x="606" y="672"/>
                </a:lnTo>
                <a:lnTo>
                  <a:pt x="590" y="655"/>
                </a:lnTo>
                <a:lnTo>
                  <a:pt x="575" y="636"/>
                </a:lnTo>
                <a:lnTo>
                  <a:pt x="561" y="615"/>
                </a:lnTo>
                <a:lnTo>
                  <a:pt x="549" y="594"/>
                </a:lnTo>
                <a:lnTo>
                  <a:pt x="537" y="573"/>
                </a:lnTo>
                <a:lnTo>
                  <a:pt x="525" y="551"/>
                </a:lnTo>
                <a:lnTo>
                  <a:pt x="513" y="530"/>
                </a:lnTo>
                <a:lnTo>
                  <a:pt x="499" y="511"/>
                </a:lnTo>
                <a:lnTo>
                  <a:pt x="489" y="511"/>
                </a:lnTo>
                <a:lnTo>
                  <a:pt x="479" y="511"/>
                </a:lnTo>
                <a:lnTo>
                  <a:pt x="468" y="511"/>
                </a:lnTo>
                <a:lnTo>
                  <a:pt x="458" y="511"/>
                </a:lnTo>
                <a:lnTo>
                  <a:pt x="448" y="512"/>
                </a:lnTo>
                <a:lnTo>
                  <a:pt x="438" y="512"/>
                </a:lnTo>
                <a:lnTo>
                  <a:pt x="427" y="514"/>
                </a:lnTo>
                <a:lnTo>
                  <a:pt x="417" y="516"/>
                </a:lnTo>
                <a:lnTo>
                  <a:pt x="412" y="521"/>
                </a:lnTo>
                <a:lnTo>
                  <a:pt x="407" y="526"/>
                </a:lnTo>
                <a:lnTo>
                  <a:pt x="403" y="532"/>
                </a:lnTo>
                <a:lnTo>
                  <a:pt x="398" y="537"/>
                </a:lnTo>
                <a:lnTo>
                  <a:pt x="393" y="544"/>
                </a:lnTo>
                <a:lnTo>
                  <a:pt x="389" y="549"/>
                </a:lnTo>
                <a:lnTo>
                  <a:pt x="384" y="554"/>
                </a:lnTo>
                <a:lnTo>
                  <a:pt x="379" y="559"/>
                </a:lnTo>
                <a:lnTo>
                  <a:pt x="374" y="565"/>
                </a:lnTo>
                <a:lnTo>
                  <a:pt x="367" y="568"/>
                </a:lnTo>
                <a:lnTo>
                  <a:pt x="360" y="572"/>
                </a:lnTo>
                <a:lnTo>
                  <a:pt x="353" y="577"/>
                </a:lnTo>
                <a:lnTo>
                  <a:pt x="347" y="580"/>
                </a:lnTo>
                <a:lnTo>
                  <a:pt x="340" y="585"/>
                </a:lnTo>
                <a:lnTo>
                  <a:pt x="333" y="589"/>
                </a:lnTo>
                <a:lnTo>
                  <a:pt x="326" y="594"/>
                </a:lnTo>
                <a:lnTo>
                  <a:pt x="309" y="599"/>
                </a:lnTo>
                <a:lnTo>
                  <a:pt x="295" y="604"/>
                </a:lnTo>
                <a:lnTo>
                  <a:pt x="285" y="610"/>
                </a:lnTo>
                <a:lnTo>
                  <a:pt x="274" y="617"/>
                </a:lnTo>
                <a:lnTo>
                  <a:pt x="268" y="625"/>
                </a:lnTo>
                <a:lnTo>
                  <a:pt x="262" y="636"/>
                </a:lnTo>
                <a:lnTo>
                  <a:pt x="259" y="648"/>
                </a:lnTo>
                <a:lnTo>
                  <a:pt x="256" y="665"/>
                </a:lnTo>
                <a:lnTo>
                  <a:pt x="245" y="670"/>
                </a:lnTo>
                <a:lnTo>
                  <a:pt x="235" y="674"/>
                </a:lnTo>
                <a:lnTo>
                  <a:pt x="225" y="677"/>
                </a:lnTo>
                <a:lnTo>
                  <a:pt x="214" y="679"/>
                </a:lnTo>
                <a:lnTo>
                  <a:pt x="206" y="683"/>
                </a:lnTo>
                <a:lnTo>
                  <a:pt x="195" y="684"/>
                </a:lnTo>
                <a:lnTo>
                  <a:pt x="183" y="684"/>
                </a:lnTo>
                <a:lnTo>
                  <a:pt x="171" y="684"/>
                </a:lnTo>
                <a:lnTo>
                  <a:pt x="153" y="679"/>
                </a:lnTo>
                <a:lnTo>
                  <a:pt x="132" y="672"/>
                </a:lnTo>
                <a:lnTo>
                  <a:pt x="113" y="667"/>
                </a:lnTo>
                <a:lnTo>
                  <a:pt x="94" y="660"/>
                </a:lnTo>
                <a:lnTo>
                  <a:pt x="75" y="655"/>
                </a:lnTo>
                <a:lnTo>
                  <a:pt x="56" y="648"/>
                </a:lnTo>
                <a:lnTo>
                  <a:pt x="37" y="643"/>
                </a:lnTo>
                <a:lnTo>
                  <a:pt x="19" y="636"/>
                </a:lnTo>
                <a:lnTo>
                  <a:pt x="27" y="613"/>
                </a:lnTo>
                <a:lnTo>
                  <a:pt x="34" y="594"/>
                </a:lnTo>
                <a:lnTo>
                  <a:pt x="39" y="578"/>
                </a:lnTo>
                <a:lnTo>
                  <a:pt x="41" y="565"/>
                </a:lnTo>
                <a:lnTo>
                  <a:pt x="39" y="551"/>
                </a:lnTo>
                <a:lnTo>
                  <a:pt x="32" y="539"/>
                </a:lnTo>
                <a:lnTo>
                  <a:pt x="24" y="523"/>
                </a:lnTo>
                <a:lnTo>
                  <a:pt x="10" y="504"/>
                </a:lnTo>
                <a:lnTo>
                  <a:pt x="10" y="486"/>
                </a:lnTo>
                <a:lnTo>
                  <a:pt x="10" y="469"/>
                </a:lnTo>
                <a:lnTo>
                  <a:pt x="10" y="453"/>
                </a:lnTo>
                <a:lnTo>
                  <a:pt x="10" y="438"/>
                </a:lnTo>
                <a:lnTo>
                  <a:pt x="8" y="424"/>
                </a:lnTo>
                <a:lnTo>
                  <a:pt x="7" y="407"/>
                </a:lnTo>
                <a:lnTo>
                  <a:pt x="3" y="391"/>
                </a:lnTo>
                <a:lnTo>
                  <a:pt x="0" y="374"/>
                </a:lnTo>
                <a:lnTo>
                  <a:pt x="0" y="358"/>
                </a:lnTo>
                <a:lnTo>
                  <a:pt x="3" y="348"/>
                </a:lnTo>
                <a:lnTo>
                  <a:pt x="8" y="339"/>
                </a:lnTo>
                <a:lnTo>
                  <a:pt x="15" y="332"/>
                </a:lnTo>
                <a:lnTo>
                  <a:pt x="22" y="327"/>
                </a:lnTo>
                <a:lnTo>
                  <a:pt x="32" y="322"/>
                </a:lnTo>
                <a:lnTo>
                  <a:pt x="43" y="318"/>
                </a:lnTo>
                <a:lnTo>
                  <a:pt x="56" y="313"/>
                </a:lnTo>
                <a:lnTo>
                  <a:pt x="75" y="302"/>
                </a:lnTo>
                <a:lnTo>
                  <a:pt x="91" y="292"/>
                </a:lnTo>
                <a:lnTo>
                  <a:pt x="104" y="283"/>
                </a:lnTo>
                <a:lnTo>
                  <a:pt x="116" y="273"/>
                </a:lnTo>
                <a:lnTo>
                  <a:pt x="127" y="263"/>
                </a:lnTo>
                <a:lnTo>
                  <a:pt x="135" y="250"/>
                </a:lnTo>
                <a:lnTo>
                  <a:pt x="146" y="233"/>
                </a:lnTo>
                <a:lnTo>
                  <a:pt x="156" y="214"/>
                </a:lnTo>
                <a:lnTo>
                  <a:pt x="168" y="205"/>
                </a:lnTo>
                <a:lnTo>
                  <a:pt x="180" y="198"/>
                </a:lnTo>
                <a:lnTo>
                  <a:pt x="192" y="193"/>
                </a:lnTo>
                <a:lnTo>
                  <a:pt x="204" y="188"/>
                </a:lnTo>
                <a:lnTo>
                  <a:pt x="216" y="183"/>
                </a:lnTo>
                <a:lnTo>
                  <a:pt x="226" y="176"/>
                </a:lnTo>
                <a:lnTo>
                  <a:pt x="238" y="167"/>
                </a:lnTo>
                <a:lnTo>
                  <a:pt x="249" y="153"/>
                </a:lnTo>
                <a:lnTo>
                  <a:pt x="259" y="148"/>
                </a:lnTo>
                <a:lnTo>
                  <a:pt x="269" y="143"/>
                </a:lnTo>
                <a:lnTo>
                  <a:pt x="276" y="139"/>
                </a:lnTo>
                <a:lnTo>
                  <a:pt x="283" y="134"/>
                </a:lnTo>
                <a:lnTo>
                  <a:pt x="290" y="129"/>
                </a:lnTo>
                <a:lnTo>
                  <a:pt x="295" y="122"/>
                </a:lnTo>
                <a:lnTo>
                  <a:pt x="300" y="113"/>
                </a:lnTo>
                <a:lnTo>
                  <a:pt x="307" y="101"/>
                </a:lnTo>
                <a:lnTo>
                  <a:pt x="319" y="94"/>
                </a:lnTo>
                <a:lnTo>
                  <a:pt x="329" y="87"/>
                </a:lnTo>
                <a:lnTo>
                  <a:pt x="336" y="82"/>
                </a:lnTo>
                <a:lnTo>
                  <a:pt x="340" y="77"/>
                </a:lnTo>
                <a:lnTo>
                  <a:pt x="343" y="72"/>
                </a:lnTo>
                <a:lnTo>
                  <a:pt x="345" y="63"/>
                </a:lnTo>
                <a:lnTo>
                  <a:pt x="345" y="52"/>
                </a:lnTo>
                <a:lnTo>
                  <a:pt x="343" y="39"/>
                </a:lnTo>
                <a:lnTo>
                  <a:pt x="345" y="30"/>
                </a:lnTo>
                <a:lnTo>
                  <a:pt x="348" y="25"/>
                </a:lnTo>
                <a:lnTo>
                  <a:pt x="352" y="21"/>
                </a:lnTo>
                <a:lnTo>
                  <a:pt x="357" y="18"/>
                </a:lnTo>
                <a:lnTo>
                  <a:pt x="367" y="18"/>
                </a:lnTo>
                <a:lnTo>
                  <a:pt x="379" y="19"/>
                </a:lnTo>
                <a:lnTo>
                  <a:pt x="393" y="23"/>
                </a:lnTo>
                <a:lnTo>
                  <a:pt x="405" y="28"/>
                </a:lnTo>
                <a:lnTo>
                  <a:pt x="419" y="32"/>
                </a:lnTo>
                <a:lnTo>
                  <a:pt x="431" y="33"/>
                </a:lnTo>
                <a:lnTo>
                  <a:pt x="436" y="30"/>
                </a:lnTo>
                <a:lnTo>
                  <a:pt x="439" y="25"/>
                </a:lnTo>
                <a:lnTo>
                  <a:pt x="444" y="21"/>
                </a:lnTo>
                <a:lnTo>
                  <a:pt x="448" y="18"/>
                </a:lnTo>
                <a:lnTo>
                  <a:pt x="453" y="14"/>
                </a:lnTo>
                <a:lnTo>
                  <a:pt x="456" y="9"/>
                </a:lnTo>
                <a:lnTo>
                  <a:pt x="460" y="6"/>
                </a:lnTo>
                <a:lnTo>
                  <a:pt x="465" y="0"/>
                </a:lnTo>
                <a:lnTo>
                  <a:pt x="470" y="2"/>
                </a:lnTo>
                <a:lnTo>
                  <a:pt x="477" y="4"/>
                </a:lnTo>
                <a:lnTo>
                  <a:pt x="486" y="7"/>
                </a:lnTo>
                <a:lnTo>
                  <a:pt x="494" y="11"/>
                </a:lnTo>
                <a:lnTo>
                  <a:pt x="501" y="16"/>
                </a:lnTo>
                <a:lnTo>
                  <a:pt x="510" y="19"/>
                </a:lnTo>
                <a:lnTo>
                  <a:pt x="517" y="23"/>
                </a:lnTo>
                <a:lnTo>
                  <a:pt x="522" y="26"/>
                </a:lnTo>
                <a:lnTo>
                  <a:pt x="527" y="40"/>
                </a:lnTo>
                <a:lnTo>
                  <a:pt x="534" y="52"/>
                </a:lnTo>
                <a:lnTo>
                  <a:pt x="541" y="61"/>
                </a:lnTo>
                <a:lnTo>
                  <a:pt x="549" y="68"/>
                </a:lnTo>
                <a:lnTo>
                  <a:pt x="559" y="72"/>
                </a:lnTo>
                <a:lnTo>
                  <a:pt x="573" y="73"/>
                </a:lnTo>
                <a:lnTo>
                  <a:pt x="587" y="73"/>
                </a:lnTo>
                <a:lnTo>
                  <a:pt x="602" y="70"/>
                </a:lnTo>
                <a:lnTo>
                  <a:pt x="604" y="70"/>
                </a:lnTo>
                <a:lnTo>
                  <a:pt x="606" y="72"/>
                </a:lnTo>
                <a:lnTo>
                  <a:pt x="608" y="72"/>
                </a:lnTo>
                <a:lnTo>
                  <a:pt x="614" y="89"/>
                </a:lnTo>
                <a:lnTo>
                  <a:pt x="621" y="106"/>
                </a:lnTo>
                <a:lnTo>
                  <a:pt x="628" y="120"/>
                </a:lnTo>
                <a:lnTo>
                  <a:pt x="638" y="132"/>
                </a:lnTo>
                <a:lnTo>
                  <a:pt x="649" y="144"/>
                </a:lnTo>
                <a:lnTo>
                  <a:pt x="661" y="155"/>
                </a:lnTo>
                <a:lnTo>
                  <a:pt x="673" y="164"/>
                </a:lnTo>
                <a:lnTo>
                  <a:pt x="686" y="172"/>
                </a:lnTo>
                <a:lnTo>
                  <a:pt x="714" y="188"/>
                </a:lnTo>
                <a:lnTo>
                  <a:pt x="743" y="202"/>
                </a:lnTo>
                <a:lnTo>
                  <a:pt x="776" y="214"/>
                </a:lnTo>
                <a:lnTo>
                  <a:pt x="807" y="228"/>
                </a:lnTo>
                <a:lnTo>
                  <a:pt x="815" y="235"/>
                </a:lnTo>
                <a:lnTo>
                  <a:pt x="822" y="242"/>
                </a:lnTo>
                <a:lnTo>
                  <a:pt x="829" y="249"/>
                </a:lnTo>
                <a:lnTo>
                  <a:pt x="836" y="254"/>
                </a:lnTo>
                <a:lnTo>
                  <a:pt x="844" y="261"/>
                </a:lnTo>
                <a:lnTo>
                  <a:pt x="851" y="266"/>
                </a:lnTo>
                <a:lnTo>
                  <a:pt x="860" y="273"/>
                </a:lnTo>
                <a:lnTo>
                  <a:pt x="868" y="278"/>
                </a:lnTo>
                <a:lnTo>
                  <a:pt x="882" y="278"/>
                </a:lnTo>
                <a:lnTo>
                  <a:pt x="893" y="280"/>
                </a:lnTo>
                <a:lnTo>
                  <a:pt x="901" y="283"/>
                </a:lnTo>
                <a:lnTo>
                  <a:pt x="905" y="287"/>
                </a:lnTo>
                <a:lnTo>
                  <a:pt x="910" y="290"/>
                </a:lnTo>
                <a:lnTo>
                  <a:pt x="913" y="297"/>
                </a:lnTo>
                <a:lnTo>
                  <a:pt x="918" y="306"/>
                </a:lnTo>
                <a:lnTo>
                  <a:pt x="927" y="316"/>
                </a:lnTo>
                <a:lnTo>
                  <a:pt x="941" y="322"/>
                </a:lnTo>
                <a:lnTo>
                  <a:pt x="951" y="328"/>
                </a:lnTo>
                <a:lnTo>
                  <a:pt x="958" y="335"/>
                </a:lnTo>
                <a:lnTo>
                  <a:pt x="963" y="341"/>
                </a:lnTo>
                <a:lnTo>
                  <a:pt x="968" y="348"/>
                </a:lnTo>
                <a:lnTo>
                  <a:pt x="973" y="355"/>
                </a:lnTo>
                <a:lnTo>
                  <a:pt x="980" y="363"/>
                </a:lnTo>
                <a:lnTo>
                  <a:pt x="990" y="372"/>
                </a:lnTo>
                <a:lnTo>
                  <a:pt x="1002" y="377"/>
                </a:lnTo>
                <a:lnTo>
                  <a:pt x="1011" y="381"/>
                </a:lnTo>
                <a:lnTo>
                  <a:pt x="1018" y="384"/>
                </a:lnTo>
                <a:lnTo>
                  <a:pt x="1023" y="386"/>
                </a:lnTo>
                <a:lnTo>
                  <a:pt x="1028" y="388"/>
                </a:lnTo>
                <a:lnTo>
                  <a:pt x="1030" y="389"/>
                </a:lnTo>
                <a:lnTo>
                  <a:pt x="1033" y="389"/>
                </a:lnTo>
                <a:lnTo>
                  <a:pt x="1037" y="389"/>
                </a:lnTo>
                <a:lnTo>
                  <a:pt x="1052" y="403"/>
                </a:lnTo>
                <a:lnTo>
                  <a:pt x="1066" y="414"/>
                </a:lnTo>
                <a:lnTo>
                  <a:pt x="1078" y="424"/>
                </a:lnTo>
                <a:lnTo>
                  <a:pt x="1092" y="431"/>
                </a:lnTo>
                <a:lnTo>
                  <a:pt x="1107" y="436"/>
                </a:lnTo>
                <a:lnTo>
                  <a:pt x="1123" y="440"/>
                </a:lnTo>
                <a:lnTo>
                  <a:pt x="1140" y="440"/>
                </a:lnTo>
                <a:lnTo>
                  <a:pt x="1160" y="436"/>
                </a:lnTo>
                <a:lnTo>
                  <a:pt x="1179" y="447"/>
                </a:lnTo>
                <a:lnTo>
                  <a:pt x="1193" y="457"/>
                </a:lnTo>
                <a:lnTo>
                  <a:pt x="1200" y="467"/>
                </a:lnTo>
                <a:lnTo>
                  <a:pt x="1205" y="478"/>
                </a:lnTo>
                <a:lnTo>
                  <a:pt x="1205" y="488"/>
                </a:lnTo>
                <a:lnTo>
                  <a:pt x="1205" y="502"/>
                </a:lnTo>
                <a:lnTo>
                  <a:pt x="1203" y="519"/>
                </a:lnTo>
                <a:lnTo>
                  <a:pt x="1203" y="539"/>
                </a:lnTo>
                <a:lnTo>
                  <a:pt x="1205" y="542"/>
                </a:lnTo>
                <a:lnTo>
                  <a:pt x="1207" y="547"/>
                </a:lnTo>
                <a:lnTo>
                  <a:pt x="1210" y="552"/>
                </a:lnTo>
                <a:lnTo>
                  <a:pt x="1212" y="558"/>
                </a:lnTo>
                <a:lnTo>
                  <a:pt x="1214" y="563"/>
                </a:lnTo>
                <a:lnTo>
                  <a:pt x="1215" y="568"/>
                </a:lnTo>
                <a:lnTo>
                  <a:pt x="1215" y="573"/>
                </a:lnTo>
                <a:lnTo>
                  <a:pt x="1215" y="577"/>
                </a:lnTo>
                <a:close/>
              </a:path>
            </a:pathLst>
          </a:custGeom>
          <a:solidFill>
            <a:srgbClr val="FFF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4" name="Freeform 1059"/>
          <p:cNvSpPr>
            <a:spLocks noChangeArrowheads="1"/>
          </p:cNvSpPr>
          <p:nvPr/>
        </p:nvSpPr>
        <p:spPr bwMode="auto">
          <a:xfrm>
            <a:off x="5656263" y="2981325"/>
            <a:ext cx="866775" cy="588963"/>
          </a:xfrm>
          <a:custGeom>
            <a:avLst/>
            <a:gdLst>
              <a:gd name="T0" fmla="*/ 2147483647 w 546"/>
              <a:gd name="T1" fmla="*/ 2147483647 h 371"/>
              <a:gd name="T2" fmla="*/ 2147483647 w 546"/>
              <a:gd name="T3" fmla="*/ 2147483647 h 371"/>
              <a:gd name="T4" fmla="*/ 2147483647 w 546"/>
              <a:gd name="T5" fmla="*/ 2147483647 h 371"/>
              <a:gd name="T6" fmla="*/ 2147483647 w 546"/>
              <a:gd name="T7" fmla="*/ 2147483647 h 371"/>
              <a:gd name="T8" fmla="*/ 2147483647 w 546"/>
              <a:gd name="T9" fmla="*/ 2147483647 h 371"/>
              <a:gd name="T10" fmla="*/ 2147483647 w 546"/>
              <a:gd name="T11" fmla="*/ 2147483647 h 371"/>
              <a:gd name="T12" fmla="*/ 2147483647 w 546"/>
              <a:gd name="T13" fmla="*/ 2147483647 h 371"/>
              <a:gd name="T14" fmla="*/ 2147483647 w 546"/>
              <a:gd name="T15" fmla="*/ 2147483647 h 371"/>
              <a:gd name="T16" fmla="*/ 2147483647 w 546"/>
              <a:gd name="T17" fmla="*/ 2147483647 h 371"/>
              <a:gd name="T18" fmla="*/ 2147483647 w 546"/>
              <a:gd name="T19" fmla="*/ 2147483647 h 371"/>
              <a:gd name="T20" fmla="*/ 2147483647 w 546"/>
              <a:gd name="T21" fmla="*/ 2147483647 h 371"/>
              <a:gd name="T22" fmla="*/ 2147483647 w 546"/>
              <a:gd name="T23" fmla="*/ 2147483647 h 371"/>
              <a:gd name="T24" fmla="*/ 2147483647 w 546"/>
              <a:gd name="T25" fmla="*/ 2147483647 h 371"/>
              <a:gd name="T26" fmla="*/ 2147483647 w 546"/>
              <a:gd name="T27" fmla="*/ 2147483647 h 371"/>
              <a:gd name="T28" fmla="*/ 2147483647 w 546"/>
              <a:gd name="T29" fmla="*/ 2147483647 h 371"/>
              <a:gd name="T30" fmla="*/ 2147483647 w 546"/>
              <a:gd name="T31" fmla="*/ 2147483647 h 371"/>
              <a:gd name="T32" fmla="*/ 2147483647 w 546"/>
              <a:gd name="T33" fmla="*/ 2147483647 h 371"/>
              <a:gd name="T34" fmla="*/ 2147483647 w 546"/>
              <a:gd name="T35" fmla="*/ 2147483647 h 371"/>
              <a:gd name="T36" fmla="*/ 2147483647 w 546"/>
              <a:gd name="T37" fmla="*/ 2147483647 h 371"/>
              <a:gd name="T38" fmla="*/ 2147483647 w 546"/>
              <a:gd name="T39" fmla="*/ 2147483647 h 371"/>
              <a:gd name="T40" fmla="*/ 2147483647 w 546"/>
              <a:gd name="T41" fmla="*/ 2147483647 h 371"/>
              <a:gd name="T42" fmla="*/ 2147483647 w 546"/>
              <a:gd name="T43" fmla="*/ 2147483647 h 371"/>
              <a:gd name="T44" fmla="*/ 2147483647 w 546"/>
              <a:gd name="T45" fmla="*/ 2147483647 h 371"/>
              <a:gd name="T46" fmla="*/ 0 w 546"/>
              <a:gd name="T47" fmla="*/ 2147483647 h 371"/>
              <a:gd name="T48" fmla="*/ 0 w 546"/>
              <a:gd name="T49" fmla="*/ 2147483647 h 371"/>
              <a:gd name="T50" fmla="*/ 0 w 546"/>
              <a:gd name="T51" fmla="*/ 2147483647 h 371"/>
              <a:gd name="T52" fmla="*/ 2147483647 w 546"/>
              <a:gd name="T53" fmla="*/ 2147483647 h 371"/>
              <a:gd name="T54" fmla="*/ 2147483647 w 546"/>
              <a:gd name="T55" fmla="*/ 2147483647 h 371"/>
              <a:gd name="T56" fmla="*/ 2147483647 w 546"/>
              <a:gd name="T57" fmla="*/ 2147483647 h 371"/>
              <a:gd name="T58" fmla="*/ 2147483647 w 546"/>
              <a:gd name="T59" fmla="*/ 2147483647 h 371"/>
              <a:gd name="T60" fmla="*/ 2147483647 w 546"/>
              <a:gd name="T61" fmla="*/ 2147483647 h 371"/>
              <a:gd name="T62" fmla="*/ 2147483647 w 546"/>
              <a:gd name="T63" fmla="*/ 2147483647 h 371"/>
              <a:gd name="T64" fmla="*/ 2147483647 w 546"/>
              <a:gd name="T65" fmla="*/ 2147483647 h 371"/>
              <a:gd name="T66" fmla="*/ 2147483647 w 546"/>
              <a:gd name="T67" fmla="*/ 2147483647 h 371"/>
              <a:gd name="T68" fmla="*/ 2147483647 w 546"/>
              <a:gd name="T69" fmla="*/ 2147483647 h 371"/>
              <a:gd name="T70" fmla="*/ 2147483647 w 546"/>
              <a:gd name="T71" fmla="*/ 2147483647 h 371"/>
              <a:gd name="T72" fmla="*/ 2147483647 w 546"/>
              <a:gd name="T73" fmla="*/ 2147483647 h 371"/>
              <a:gd name="T74" fmla="*/ 2147483647 w 546"/>
              <a:gd name="T75" fmla="*/ 2147483647 h 371"/>
              <a:gd name="T76" fmla="*/ 2147483647 w 546"/>
              <a:gd name="T77" fmla="*/ 2147483647 h 371"/>
              <a:gd name="T78" fmla="*/ 2147483647 w 546"/>
              <a:gd name="T79" fmla="*/ 2147483647 h 371"/>
              <a:gd name="T80" fmla="*/ 2147483647 w 546"/>
              <a:gd name="T81" fmla="*/ 2147483647 h 371"/>
              <a:gd name="T82" fmla="*/ 2147483647 w 546"/>
              <a:gd name="T83" fmla="*/ 2147483647 h 371"/>
              <a:gd name="T84" fmla="*/ 2147483647 w 546"/>
              <a:gd name="T85" fmla="*/ 2147483647 h 371"/>
              <a:gd name="T86" fmla="*/ 2147483647 w 546"/>
              <a:gd name="T87" fmla="*/ 2147483647 h 371"/>
              <a:gd name="T88" fmla="*/ 2147483647 w 546"/>
              <a:gd name="T89" fmla="*/ 2147483647 h 371"/>
              <a:gd name="T90" fmla="*/ 2147483647 w 546"/>
              <a:gd name="T91" fmla="*/ 2147483647 h 371"/>
              <a:gd name="T92" fmla="*/ 2147483647 w 546"/>
              <a:gd name="T93" fmla="*/ 2147483647 h 371"/>
              <a:gd name="T94" fmla="*/ 2147483647 w 546"/>
              <a:gd name="T95" fmla="*/ 2147483647 h 3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6"/>
              <a:gd name="T145" fmla="*/ 0 h 371"/>
              <a:gd name="T146" fmla="*/ 546 w 546"/>
              <a:gd name="T147" fmla="*/ 371 h 3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6" h="371">
                <a:moveTo>
                  <a:pt x="546" y="85"/>
                </a:moveTo>
                <a:lnTo>
                  <a:pt x="542" y="104"/>
                </a:lnTo>
                <a:lnTo>
                  <a:pt x="535" y="121"/>
                </a:lnTo>
                <a:lnTo>
                  <a:pt x="528" y="135"/>
                </a:lnTo>
                <a:lnTo>
                  <a:pt x="518" y="147"/>
                </a:lnTo>
                <a:lnTo>
                  <a:pt x="508" y="158"/>
                </a:lnTo>
                <a:lnTo>
                  <a:pt x="494" y="168"/>
                </a:lnTo>
                <a:lnTo>
                  <a:pt x="479" y="177"/>
                </a:lnTo>
                <a:lnTo>
                  <a:pt x="460" y="187"/>
                </a:lnTo>
                <a:lnTo>
                  <a:pt x="443" y="201"/>
                </a:lnTo>
                <a:lnTo>
                  <a:pt x="427" y="217"/>
                </a:lnTo>
                <a:lnTo>
                  <a:pt x="412" y="233"/>
                </a:lnTo>
                <a:lnTo>
                  <a:pt x="396" y="246"/>
                </a:lnTo>
                <a:lnTo>
                  <a:pt x="382" y="264"/>
                </a:lnTo>
                <a:lnTo>
                  <a:pt x="369" y="279"/>
                </a:lnTo>
                <a:lnTo>
                  <a:pt x="355" y="297"/>
                </a:lnTo>
                <a:lnTo>
                  <a:pt x="343" y="316"/>
                </a:lnTo>
                <a:lnTo>
                  <a:pt x="334" y="318"/>
                </a:lnTo>
                <a:lnTo>
                  <a:pt x="326" y="319"/>
                </a:lnTo>
                <a:lnTo>
                  <a:pt x="317" y="321"/>
                </a:lnTo>
                <a:lnTo>
                  <a:pt x="309" y="323"/>
                </a:lnTo>
                <a:lnTo>
                  <a:pt x="302" y="325"/>
                </a:lnTo>
                <a:lnTo>
                  <a:pt x="295" y="328"/>
                </a:lnTo>
                <a:lnTo>
                  <a:pt x="288" y="333"/>
                </a:lnTo>
                <a:lnTo>
                  <a:pt x="283" y="340"/>
                </a:lnTo>
                <a:lnTo>
                  <a:pt x="269" y="342"/>
                </a:lnTo>
                <a:lnTo>
                  <a:pt x="255" y="342"/>
                </a:lnTo>
                <a:lnTo>
                  <a:pt x="245" y="338"/>
                </a:lnTo>
                <a:lnTo>
                  <a:pt x="235" y="337"/>
                </a:lnTo>
                <a:lnTo>
                  <a:pt x="226" y="337"/>
                </a:lnTo>
                <a:lnTo>
                  <a:pt x="218" y="340"/>
                </a:lnTo>
                <a:lnTo>
                  <a:pt x="209" y="349"/>
                </a:lnTo>
                <a:lnTo>
                  <a:pt x="200" y="363"/>
                </a:lnTo>
                <a:lnTo>
                  <a:pt x="190" y="363"/>
                </a:lnTo>
                <a:lnTo>
                  <a:pt x="178" y="361"/>
                </a:lnTo>
                <a:lnTo>
                  <a:pt x="168" y="358"/>
                </a:lnTo>
                <a:lnTo>
                  <a:pt x="156" y="354"/>
                </a:lnTo>
                <a:lnTo>
                  <a:pt x="145" y="349"/>
                </a:lnTo>
                <a:lnTo>
                  <a:pt x="137" y="344"/>
                </a:lnTo>
                <a:lnTo>
                  <a:pt x="128" y="337"/>
                </a:lnTo>
                <a:lnTo>
                  <a:pt x="123" y="328"/>
                </a:lnTo>
                <a:lnTo>
                  <a:pt x="121" y="323"/>
                </a:lnTo>
                <a:lnTo>
                  <a:pt x="121" y="316"/>
                </a:lnTo>
                <a:lnTo>
                  <a:pt x="121" y="311"/>
                </a:lnTo>
                <a:lnTo>
                  <a:pt x="120" y="305"/>
                </a:lnTo>
                <a:lnTo>
                  <a:pt x="118" y="298"/>
                </a:lnTo>
                <a:lnTo>
                  <a:pt x="116" y="293"/>
                </a:lnTo>
                <a:lnTo>
                  <a:pt x="115" y="290"/>
                </a:lnTo>
                <a:lnTo>
                  <a:pt x="113" y="285"/>
                </a:lnTo>
                <a:lnTo>
                  <a:pt x="101" y="285"/>
                </a:lnTo>
                <a:lnTo>
                  <a:pt x="91" y="288"/>
                </a:lnTo>
                <a:lnTo>
                  <a:pt x="84" y="292"/>
                </a:lnTo>
                <a:lnTo>
                  <a:pt x="77" y="297"/>
                </a:lnTo>
                <a:lnTo>
                  <a:pt x="73" y="304"/>
                </a:lnTo>
                <a:lnTo>
                  <a:pt x="70" y="311"/>
                </a:lnTo>
                <a:lnTo>
                  <a:pt x="68" y="319"/>
                </a:lnTo>
                <a:lnTo>
                  <a:pt x="66" y="328"/>
                </a:lnTo>
                <a:lnTo>
                  <a:pt x="63" y="344"/>
                </a:lnTo>
                <a:lnTo>
                  <a:pt x="58" y="358"/>
                </a:lnTo>
                <a:lnTo>
                  <a:pt x="54" y="363"/>
                </a:lnTo>
                <a:lnTo>
                  <a:pt x="49" y="366"/>
                </a:lnTo>
                <a:lnTo>
                  <a:pt x="44" y="370"/>
                </a:lnTo>
                <a:lnTo>
                  <a:pt x="36" y="371"/>
                </a:lnTo>
                <a:lnTo>
                  <a:pt x="30" y="370"/>
                </a:lnTo>
                <a:lnTo>
                  <a:pt x="25" y="368"/>
                </a:lnTo>
                <a:lnTo>
                  <a:pt x="22" y="366"/>
                </a:lnTo>
                <a:lnTo>
                  <a:pt x="17" y="364"/>
                </a:lnTo>
                <a:lnTo>
                  <a:pt x="13" y="363"/>
                </a:lnTo>
                <a:lnTo>
                  <a:pt x="8" y="361"/>
                </a:lnTo>
                <a:lnTo>
                  <a:pt x="3" y="359"/>
                </a:lnTo>
                <a:lnTo>
                  <a:pt x="0" y="358"/>
                </a:lnTo>
                <a:lnTo>
                  <a:pt x="0" y="356"/>
                </a:lnTo>
                <a:lnTo>
                  <a:pt x="0" y="354"/>
                </a:lnTo>
                <a:lnTo>
                  <a:pt x="0" y="352"/>
                </a:lnTo>
                <a:lnTo>
                  <a:pt x="0" y="351"/>
                </a:lnTo>
                <a:lnTo>
                  <a:pt x="0" y="349"/>
                </a:lnTo>
                <a:lnTo>
                  <a:pt x="0" y="347"/>
                </a:lnTo>
                <a:lnTo>
                  <a:pt x="0" y="345"/>
                </a:lnTo>
                <a:lnTo>
                  <a:pt x="5" y="330"/>
                </a:lnTo>
                <a:lnTo>
                  <a:pt x="8" y="314"/>
                </a:lnTo>
                <a:lnTo>
                  <a:pt x="10" y="298"/>
                </a:lnTo>
                <a:lnTo>
                  <a:pt x="12" y="283"/>
                </a:lnTo>
                <a:lnTo>
                  <a:pt x="12" y="267"/>
                </a:lnTo>
                <a:lnTo>
                  <a:pt x="12" y="252"/>
                </a:lnTo>
                <a:lnTo>
                  <a:pt x="15" y="236"/>
                </a:lnTo>
                <a:lnTo>
                  <a:pt x="18" y="220"/>
                </a:lnTo>
                <a:lnTo>
                  <a:pt x="18" y="205"/>
                </a:lnTo>
                <a:lnTo>
                  <a:pt x="20" y="193"/>
                </a:lnTo>
                <a:lnTo>
                  <a:pt x="22" y="184"/>
                </a:lnTo>
                <a:lnTo>
                  <a:pt x="27" y="177"/>
                </a:lnTo>
                <a:lnTo>
                  <a:pt x="32" y="174"/>
                </a:lnTo>
                <a:lnTo>
                  <a:pt x="39" y="170"/>
                </a:lnTo>
                <a:lnTo>
                  <a:pt x="49" y="167"/>
                </a:lnTo>
                <a:lnTo>
                  <a:pt x="63" y="165"/>
                </a:lnTo>
                <a:lnTo>
                  <a:pt x="65" y="161"/>
                </a:lnTo>
                <a:lnTo>
                  <a:pt x="66" y="160"/>
                </a:lnTo>
                <a:lnTo>
                  <a:pt x="68" y="158"/>
                </a:lnTo>
                <a:lnTo>
                  <a:pt x="70" y="156"/>
                </a:lnTo>
                <a:lnTo>
                  <a:pt x="70" y="154"/>
                </a:lnTo>
                <a:lnTo>
                  <a:pt x="70" y="153"/>
                </a:lnTo>
                <a:lnTo>
                  <a:pt x="72" y="149"/>
                </a:lnTo>
                <a:lnTo>
                  <a:pt x="72" y="146"/>
                </a:lnTo>
                <a:lnTo>
                  <a:pt x="91" y="139"/>
                </a:lnTo>
                <a:lnTo>
                  <a:pt x="108" y="132"/>
                </a:lnTo>
                <a:lnTo>
                  <a:pt x="125" y="125"/>
                </a:lnTo>
                <a:lnTo>
                  <a:pt x="142" y="116"/>
                </a:lnTo>
                <a:lnTo>
                  <a:pt x="157" y="109"/>
                </a:lnTo>
                <a:lnTo>
                  <a:pt x="175" y="101"/>
                </a:lnTo>
                <a:lnTo>
                  <a:pt x="192" y="92"/>
                </a:lnTo>
                <a:lnTo>
                  <a:pt x="209" y="83"/>
                </a:lnTo>
                <a:lnTo>
                  <a:pt x="216" y="71"/>
                </a:lnTo>
                <a:lnTo>
                  <a:pt x="224" y="59"/>
                </a:lnTo>
                <a:lnTo>
                  <a:pt x="233" y="50"/>
                </a:lnTo>
                <a:lnTo>
                  <a:pt x="243" y="43"/>
                </a:lnTo>
                <a:lnTo>
                  <a:pt x="254" y="38"/>
                </a:lnTo>
                <a:lnTo>
                  <a:pt x="266" y="35"/>
                </a:lnTo>
                <a:lnTo>
                  <a:pt x="279" y="33"/>
                </a:lnTo>
                <a:lnTo>
                  <a:pt x="295" y="35"/>
                </a:lnTo>
                <a:lnTo>
                  <a:pt x="312" y="52"/>
                </a:lnTo>
                <a:lnTo>
                  <a:pt x="327" y="64"/>
                </a:lnTo>
                <a:lnTo>
                  <a:pt x="336" y="69"/>
                </a:lnTo>
                <a:lnTo>
                  <a:pt x="345" y="73"/>
                </a:lnTo>
                <a:lnTo>
                  <a:pt x="353" y="75"/>
                </a:lnTo>
                <a:lnTo>
                  <a:pt x="360" y="75"/>
                </a:lnTo>
                <a:lnTo>
                  <a:pt x="377" y="73"/>
                </a:lnTo>
                <a:lnTo>
                  <a:pt x="396" y="68"/>
                </a:lnTo>
                <a:lnTo>
                  <a:pt x="417" y="59"/>
                </a:lnTo>
                <a:lnTo>
                  <a:pt x="439" y="47"/>
                </a:lnTo>
                <a:lnTo>
                  <a:pt x="448" y="36"/>
                </a:lnTo>
                <a:lnTo>
                  <a:pt x="456" y="29"/>
                </a:lnTo>
                <a:lnTo>
                  <a:pt x="461" y="22"/>
                </a:lnTo>
                <a:lnTo>
                  <a:pt x="468" y="16"/>
                </a:lnTo>
                <a:lnTo>
                  <a:pt x="473" y="10"/>
                </a:lnTo>
                <a:lnTo>
                  <a:pt x="477" y="7"/>
                </a:lnTo>
                <a:lnTo>
                  <a:pt x="480" y="3"/>
                </a:lnTo>
                <a:lnTo>
                  <a:pt x="484" y="0"/>
                </a:lnTo>
                <a:lnTo>
                  <a:pt x="492" y="10"/>
                </a:lnTo>
                <a:lnTo>
                  <a:pt x="503" y="19"/>
                </a:lnTo>
                <a:lnTo>
                  <a:pt x="513" y="28"/>
                </a:lnTo>
                <a:lnTo>
                  <a:pt x="523" y="36"/>
                </a:lnTo>
                <a:lnTo>
                  <a:pt x="532" y="47"/>
                </a:lnTo>
                <a:lnTo>
                  <a:pt x="539" y="57"/>
                </a:lnTo>
                <a:lnTo>
                  <a:pt x="544" y="71"/>
                </a:lnTo>
                <a:lnTo>
                  <a:pt x="546" y="85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5" name="Freeform 1060"/>
          <p:cNvSpPr>
            <a:spLocks noChangeArrowheads="1"/>
          </p:cNvSpPr>
          <p:nvPr/>
        </p:nvSpPr>
        <p:spPr bwMode="auto">
          <a:xfrm>
            <a:off x="5886450" y="1895475"/>
            <a:ext cx="1135063" cy="681038"/>
          </a:xfrm>
          <a:custGeom>
            <a:avLst/>
            <a:gdLst>
              <a:gd name="T0" fmla="*/ 2147483647 w 715"/>
              <a:gd name="T1" fmla="*/ 2147483647 h 429"/>
              <a:gd name="T2" fmla="*/ 2147483647 w 715"/>
              <a:gd name="T3" fmla="*/ 2147483647 h 429"/>
              <a:gd name="T4" fmla="*/ 2147483647 w 715"/>
              <a:gd name="T5" fmla="*/ 2147483647 h 429"/>
              <a:gd name="T6" fmla="*/ 2147483647 w 715"/>
              <a:gd name="T7" fmla="*/ 2147483647 h 429"/>
              <a:gd name="T8" fmla="*/ 2147483647 w 715"/>
              <a:gd name="T9" fmla="*/ 2147483647 h 429"/>
              <a:gd name="T10" fmla="*/ 2147483647 w 715"/>
              <a:gd name="T11" fmla="*/ 2147483647 h 429"/>
              <a:gd name="T12" fmla="*/ 2147483647 w 715"/>
              <a:gd name="T13" fmla="*/ 2147483647 h 429"/>
              <a:gd name="T14" fmla="*/ 2147483647 w 715"/>
              <a:gd name="T15" fmla="*/ 2147483647 h 429"/>
              <a:gd name="T16" fmla="*/ 2147483647 w 715"/>
              <a:gd name="T17" fmla="*/ 2147483647 h 429"/>
              <a:gd name="T18" fmla="*/ 2147483647 w 715"/>
              <a:gd name="T19" fmla="*/ 2147483647 h 429"/>
              <a:gd name="T20" fmla="*/ 2147483647 w 715"/>
              <a:gd name="T21" fmla="*/ 2147483647 h 429"/>
              <a:gd name="T22" fmla="*/ 2147483647 w 715"/>
              <a:gd name="T23" fmla="*/ 2147483647 h 429"/>
              <a:gd name="T24" fmla="*/ 2147483647 w 715"/>
              <a:gd name="T25" fmla="*/ 2147483647 h 429"/>
              <a:gd name="T26" fmla="*/ 2147483647 w 715"/>
              <a:gd name="T27" fmla="*/ 2147483647 h 429"/>
              <a:gd name="T28" fmla="*/ 2147483647 w 715"/>
              <a:gd name="T29" fmla="*/ 2147483647 h 429"/>
              <a:gd name="T30" fmla="*/ 2147483647 w 715"/>
              <a:gd name="T31" fmla="*/ 2147483647 h 429"/>
              <a:gd name="T32" fmla="*/ 2147483647 w 715"/>
              <a:gd name="T33" fmla="*/ 2147483647 h 429"/>
              <a:gd name="T34" fmla="*/ 2147483647 w 715"/>
              <a:gd name="T35" fmla="*/ 2147483647 h 429"/>
              <a:gd name="T36" fmla="*/ 2147483647 w 715"/>
              <a:gd name="T37" fmla="*/ 2147483647 h 429"/>
              <a:gd name="T38" fmla="*/ 2147483647 w 715"/>
              <a:gd name="T39" fmla="*/ 2147483647 h 429"/>
              <a:gd name="T40" fmla="*/ 2147483647 w 715"/>
              <a:gd name="T41" fmla="*/ 2147483647 h 429"/>
              <a:gd name="T42" fmla="*/ 2147483647 w 715"/>
              <a:gd name="T43" fmla="*/ 2147483647 h 429"/>
              <a:gd name="T44" fmla="*/ 2147483647 w 715"/>
              <a:gd name="T45" fmla="*/ 2147483647 h 429"/>
              <a:gd name="T46" fmla="*/ 2147483647 w 715"/>
              <a:gd name="T47" fmla="*/ 2147483647 h 429"/>
              <a:gd name="T48" fmla="*/ 2147483647 w 715"/>
              <a:gd name="T49" fmla="*/ 2147483647 h 429"/>
              <a:gd name="T50" fmla="*/ 2147483647 w 715"/>
              <a:gd name="T51" fmla="*/ 2147483647 h 429"/>
              <a:gd name="T52" fmla="*/ 2147483647 w 715"/>
              <a:gd name="T53" fmla="*/ 2147483647 h 429"/>
              <a:gd name="T54" fmla="*/ 2147483647 w 715"/>
              <a:gd name="T55" fmla="*/ 2147483647 h 429"/>
              <a:gd name="T56" fmla="*/ 2147483647 w 715"/>
              <a:gd name="T57" fmla="*/ 2147483647 h 429"/>
              <a:gd name="T58" fmla="*/ 2147483647 w 715"/>
              <a:gd name="T59" fmla="*/ 2147483647 h 429"/>
              <a:gd name="T60" fmla="*/ 2147483647 w 715"/>
              <a:gd name="T61" fmla="*/ 2147483647 h 429"/>
              <a:gd name="T62" fmla="*/ 2147483647 w 715"/>
              <a:gd name="T63" fmla="*/ 2147483647 h 429"/>
              <a:gd name="T64" fmla="*/ 2147483647 w 715"/>
              <a:gd name="T65" fmla="*/ 2147483647 h 429"/>
              <a:gd name="T66" fmla="*/ 2147483647 w 715"/>
              <a:gd name="T67" fmla="*/ 2147483647 h 429"/>
              <a:gd name="T68" fmla="*/ 2147483647 w 715"/>
              <a:gd name="T69" fmla="*/ 2147483647 h 429"/>
              <a:gd name="T70" fmla="*/ 2147483647 w 715"/>
              <a:gd name="T71" fmla="*/ 2147483647 h 429"/>
              <a:gd name="T72" fmla="*/ 2147483647 w 715"/>
              <a:gd name="T73" fmla="*/ 2147483647 h 429"/>
              <a:gd name="T74" fmla="*/ 2147483647 w 715"/>
              <a:gd name="T75" fmla="*/ 2147483647 h 429"/>
              <a:gd name="T76" fmla="*/ 2147483647 w 715"/>
              <a:gd name="T77" fmla="*/ 2147483647 h 429"/>
              <a:gd name="T78" fmla="*/ 2147483647 w 715"/>
              <a:gd name="T79" fmla="*/ 2147483647 h 429"/>
              <a:gd name="T80" fmla="*/ 2147483647 w 715"/>
              <a:gd name="T81" fmla="*/ 2147483647 h 429"/>
              <a:gd name="T82" fmla="*/ 2147483647 w 715"/>
              <a:gd name="T83" fmla="*/ 2147483647 h 429"/>
              <a:gd name="T84" fmla="*/ 2147483647 w 715"/>
              <a:gd name="T85" fmla="*/ 2147483647 h 429"/>
              <a:gd name="T86" fmla="*/ 2147483647 w 715"/>
              <a:gd name="T87" fmla="*/ 2147483647 h 429"/>
              <a:gd name="T88" fmla="*/ 2147483647 w 715"/>
              <a:gd name="T89" fmla="*/ 2147483647 h 429"/>
              <a:gd name="T90" fmla="*/ 2147483647 w 715"/>
              <a:gd name="T91" fmla="*/ 2147483647 h 429"/>
              <a:gd name="T92" fmla="*/ 2147483647 w 715"/>
              <a:gd name="T93" fmla="*/ 2147483647 h 429"/>
              <a:gd name="T94" fmla="*/ 2147483647 w 715"/>
              <a:gd name="T95" fmla="*/ 2147483647 h 429"/>
              <a:gd name="T96" fmla="*/ 2147483647 w 715"/>
              <a:gd name="T97" fmla="*/ 2147483647 h 429"/>
              <a:gd name="T98" fmla="*/ 2147483647 w 715"/>
              <a:gd name="T99" fmla="*/ 2147483647 h 429"/>
              <a:gd name="T100" fmla="*/ 2147483647 w 715"/>
              <a:gd name="T101" fmla="*/ 2147483647 h 429"/>
              <a:gd name="T102" fmla="*/ 2147483647 w 715"/>
              <a:gd name="T103" fmla="*/ 2147483647 h 429"/>
              <a:gd name="T104" fmla="*/ 2147483647 w 715"/>
              <a:gd name="T105" fmla="*/ 2147483647 h 429"/>
              <a:gd name="T106" fmla="*/ 2147483647 w 715"/>
              <a:gd name="T107" fmla="*/ 2147483647 h 429"/>
              <a:gd name="T108" fmla="*/ 2147483647 w 715"/>
              <a:gd name="T109" fmla="*/ 2147483647 h 429"/>
              <a:gd name="T110" fmla="*/ 2147483647 w 715"/>
              <a:gd name="T111" fmla="*/ 2147483647 h 429"/>
              <a:gd name="T112" fmla="*/ 2147483647 w 715"/>
              <a:gd name="T113" fmla="*/ 2147483647 h 429"/>
              <a:gd name="T114" fmla="*/ 2147483647 w 715"/>
              <a:gd name="T115" fmla="*/ 2147483647 h 429"/>
              <a:gd name="T116" fmla="*/ 2147483647 w 715"/>
              <a:gd name="T117" fmla="*/ 0 h 429"/>
              <a:gd name="T118" fmla="*/ 2147483647 w 715"/>
              <a:gd name="T119" fmla="*/ 2147483647 h 429"/>
              <a:gd name="T120" fmla="*/ 2147483647 w 715"/>
              <a:gd name="T121" fmla="*/ 2147483647 h 4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15"/>
              <a:gd name="T184" fmla="*/ 0 h 429"/>
              <a:gd name="T185" fmla="*/ 715 w 715"/>
              <a:gd name="T186" fmla="*/ 429 h 4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15" h="429">
                <a:moveTo>
                  <a:pt x="715" y="31"/>
                </a:moveTo>
                <a:lnTo>
                  <a:pt x="711" y="52"/>
                </a:lnTo>
                <a:lnTo>
                  <a:pt x="706" y="71"/>
                </a:lnTo>
                <a:lnTo>
                  <a:pt x="699" y="87"/>
                </a:lnTo>
                <a:lnTo>
                  <a:pt x="692" y="101"/>
                </a:lnTo>
                <a:lnTo>
                  <a:pt x="682" y="115"/>
                </a:lnTo>
                <a:lnTo>
                  <a:pt x="670" y="127"/>
                </a:lnTo>
                <a:lnTo>
                  <a:pt x="656" y="139"/>
                </a:lnTo>
                <a:lnTo>
                  <a:pt x="639" y="153"/>
                </a:lnTo>
                <a:lnTo>
                  <a:pt x="634" y="160"/>
                </a:lnTo>
                <a:lnTo>
                  <a:pt x="632" y="167"/>
                </a:lnTo>
                <a:lnTo>
                  <a:pt x="629" y="172"/>
                </a:lnTo>
                <a:lnTo>
                  <a:pt x="627" y="179"/>
                </a:lnTo>
                <a:lnTo>
                  <a:pt x="625" y="186"/>
                </a:lnTo>
                <a:lnTo>
                  <a:pt x="625" y="191"/>
                </a:lnTo>
                <a:lnTo>
                  <a:pt x="624" y="198"/>
                </a:lnTo>
                <a:lnTo>
                  <a:pt x="624" y="207"/>
                </a:lnTo>
                <a:lnTo>
                  <a:pt x="612" y="205"/>
                </a:lnTo>
                <a:lnTo>
                  <a:pt x="600" y="203"/>
                </a:lnTo>
                <a:lnTo>
                  <a:pt x="589" y="201"/>
                </a:lnTo>
                <a:lnTo>
                  <a:pt x="577" y="201"/>
                </a:lnTo>
                <a:lnTo>
                  <a:pt x="567" y="201"/>
                </a:lnTo>
                <a:lnTo>
                  <a:pt x="555" y="203"/>
                </a:lnTo>
                <a:lnTo>
                  <a:pt x="545" y="207"/>
                </a:lnTo>
                <a:lnTo>
                  <a:pt x="534" y="212"/>
                </a:lnTo>
                <a:lnTo>
                  <a:pt x="528" y="212"/>
                </a:lnTo>
                <a:lnTo>
                  <a:pt x="519" y="212"/>
                </a:lnTo>
                <a:lnTo>
                  <a:pt x="512" y="213"/>
                </a:lnTo>
                <a:lnTo>
                  <a:pt x="505" y="213"/>
                </a:lnTo>
                <a:lnTo>
                  <a:pt x="498" y="213"/>
                </a:lnTo>
                <a:lnTo>
                  <a:pt x="490" y="213"/>
                </a:lnTo>
                <a:lnTo>
                  <a:pt x="483" y="212"/>
                </a:lnTo>
                <a:lnTo>
                  <a:pt x="476" y="210"/>
                </a:lnTo>
                <a:lnTo>
                  <a:pt x="466" y="203"/>
                </a:lnTo>
                <a:lnTo>
                  <a:pt x="459" y="200"/>
                </a:lnTo>
                <a:lnTo>
                  <a:pt x="450" y="200"/>
                </a:lnTo>
                <a:lnTo>
                  <a:pt x="443" y="200"/>
                </a:lnTo>
                <a:lnTo>
                  <a:pt x="438" y="203"/>
                </a:lnTo>
                <a:lnTo>
                  <a:pt x="433" y="208"/>
                </a:lnTo>
                <a:lnTo>
                  <a:pt x="428" y="213"/>
                </a:lnTo>
                <a:lnTo>
                  <a:pt x="425" y="220"/>
                </a:lnTo>
                <a:lnTo>
                  <a:pt x="416" y="238"/>
                </a:lnTo>
                <a:lnTo>
                  <a:pt x="409" y="255"/>
                </a:lnTo>
                <a:lnTo>
                  <a:pt x="402" y="273"/>
                </a:lnTo>
                <a:lnTo>
                  <a:pt x="395" y="285"/>
                </a:lnTo>
                <a:lnTo>
                  <a:pt x="387" y="290"/>
                </a:lnTo>
                <a:lnTo>
                  <a:pt x="373" y="297"/>
                </a:lnTo>
                <a:lnTo>
                  <a:pt x="358" y="304"/>
                </a:lnTo>
                <a:lnTo>
                  <a:pt x="342" y="312"/>
                </a:lnTo>
                <a:lnTo>
                  <a:pt x="330" y="323"/>
                </a:lnTo>
                <a:lnTo>
                  <a:pt x="322" y="333"/>
                </a:lnTo>
                <a:lnTo>
                  <a:pt x="320" y="338"/>
                </a:lnTo>
                <a:lnTo>
                  <a:pt x="320" y="345"/>
                </a:lnTo>
                <a:lnTo>
                  <a:pt x="322" y="351"/>
                </a:lnTo>
                <a:lnTo>
                  <a:pt x="327" y="358"/>
                </a:lnTo>
                <a:lnTo>
                  <a:pt x="337" y="363"/>
                </a:lnTo>
                <a:lnTo>
                  <a:pt x="344" y="370"/>
                </a:lnTo>
                <a:lnTo>
                  <a:pt x="349" y="378"/>
                </a:lnTo>
                <a:lnTo>
                  <a:pt x="351" y="387"/>
                </a:lnTo>
                <a:lnTo>
                  <a:pt x="351" y="397"/>
                </a:lnTo>
                <a:lnTo>
                  <a:pt x="349" y="408"/>
                </a:lnTo>
                <a:lnTo>
                  <a:pt x="346" y="418"/>
                </a:lnTo>
                <a:lnTo>
                  <a:pt x="340" y="429"/>
                </a:lnTo>
                <a:lnTo>
                  <a:pt x="335" y="429"/>
                </a:lnTo>
                <a:lnTo>
                  <a:pt x="330" y="429"/>
                </a:lnTo>
                <a:lnTo>
                  <a:pt x="325" y="429"/>
                </a:lnTo>
                <a:lnTo>
                  <a:pt x="320" y="429"/>
                </a:lnTo>
                <a:lnTo>
                  <a:pt x="315" y="429"/>
                </a:lnTo>
                <a:lnTo>
                  <a:pt x="308" y="429"/>
                </a:lnTo>
                <a:lnTo>
                  <a:pt x="303" y="429"/>
                </a:lnTo>
                <a:lnTo>
                  <a:pt x="298" y="429"/>
                </a:lnTo>
                <a:lnTo>
                  <a:pt x="291" y="411"/>
                </a:lnTo>
                <a:lnTo>
                  <a:pt x="285" y="394"/>
                </a:lnTo>
                <a:lnTo>
                  <a:pt x="282" y="380"/>
                </a:lnTo>
                <a:lnTo>
                  <a:pt x="279" y="366"/>
                </a:lnTo>
                <a:lnTo>
                  <a:pt x="275" y="363"/>
                </a:lnTo>
                <a:lnTo>
                  <a:pt x="270" y="358"/>
                </a:lnTo>
                <a:lnTo>
                  <a:pt x="265" y="356"/>
                </a:lnTo>
                <a:lnTo>
                  <a:pt x="260" y="354"/>
                </a:lnTo>
                <a:lnTo>
                  <a:pt x="251" y="354"/>
                </a:lnTo>
                <a:lnTo>
                  <a:pt x="243" y="354"/>
                </a:lnTo>
                <a:lnTo>
                  <a:pt x="231" y="358"/>
                </a:lnTo>
                <a:lnTo>
                  <a:pt x="217" y="361"/>
                </a:lnTo>
                <a:lnTo>
                  <a:pt x="205" y="359"/>
                </a:lnTo>
                <a:lnTo>
                  <a:pt x="194" y="358"/>
                </a:lnTo>
                <a:lnTo>
                  <a:pt x="182" y="354"/>
                </a:lnTo>
                <a:lnTo>
                  <a:pt x="170" y="349"/>
                </a:lnTo>
                <a:lnTo>
                  <a:pt x="158" y="345"/>
                </a:lnTo>
                <a:lnTo>
                  <a:pt x="148" y="342"/>
                </a:lnTo>
                <a:lnTo>
                  <a:pt x="138" y="340"/>
                </a:lnTo>
                <a:lnTo>
                  <a:pt x="128" y="342"/>
                </a:lnTo>
                <a:lnTo>
                  <a:pt x="121" y="354"/>
                </a:lnTo>
                <a:lnTo>
                  <a:pt x="114" y="363"/>
                </a:lnTo>
                <a:lnTo>
                  <a:pt x="107" y="371"/>
                </a:lnTo>
                <a:lnTo>
                  <a:pt x="98" y="378"/>
                </a:lnTo>
                <a:lnTo>
                  <a:pt x="91" y="384"/>
                </a:lnTo>
                <a:lnTo>
                  <a:pt x="81" y="387"/>
                </a:lnTo>
                <a:lnTo>
                  <a:pt x="71" y="392"/>
                </a:lnTo>
                <a:lnTo>
                  <a:pt x="57" y="397"/>
                </a:lnTo>
                <a:lnTo>
                  <a:pt x="55" y="392"/>
                </a:lnTo>
                <a:lnTo>
                  <a:pt x="55" y="389"/>
                </a:lnTo>
                <a:lnTo>
                  <a:pt x="54" y="385"/>
                </a:lnTo>
                <a:lnTo>
                  <a:pt x="52" y="380"/>
                </a:lnTo>
                <a:lnTo>
                  <a:pt x="52" y="375"/>
                </a:lnTo>
                <a:lnTo>
                  <a:pt x="50" y="368"/>
                </a:lnTo>
                <a:lnTo>
                  <a:pt x="49" y="359"/>
                </a:lnTo>
                <a:lnTo>
                  <a:pt x="47" y="347"/>
                </a:lnTo>
                <a:lnTo>
                  <a:pt x="40" y="340"/>
                </a:lnTo>
                <a:lnTo>
                  <a:pt x="31" y="333"/>
                </a:lnTo>
                <a:lnTo>
                  <a:pt x="23" y="328"/>
                </a:lnTo>
                <a:lnTo>
                  <a:pt x="14" y="325"/>
                </a:lnTo>
                <a:lnTo>
                  <a:pt x="7" y="318"/>
                </a:lnTo>
                <a:lnTo>
                  <a:pt x="2" y="311"/>
                </a:lnTo>
                <a:lnTo>
                  <a:pt x="2" y="305"/>
                </a:lnTo>
                <a:lnTo>
                  <a:pt x="0" y="300"/>
                </a:lnTo>
                <a:lnTo>
                  <a:pt x="2" y="293"/>
                </a:lnTo>
                <a:lnTo>
                  <a:pt x="4" y="285"/>
                </a:lnTo>
                <a:lnTo>
                  <a:pt x="14" y="281"/>
                </a:lnTo>
                <a:lnTo>
                  <a:pt x="25" y="278"/>
                </a:lnTo>
                <a:lnTo>
                  <a:pt x="33" y="274"/>
                </a:lnTo>
                <a:lnTo>
                  <a:pt x="42" y="271"/>
                </a:lnTo>
                <a:lnTo>
                  <a:pt x="47" y="264"/>
                </a:lnTo>
                <a:lnTo>
                  <a:pt x="50" y="257"/>
                </a:lnTo>
                <a:lnTo>
                  <a:pt x="50" y="248"/>
                </a:lnTo>
                <a:lnTo>
                  <a:pt x="47" y="236"/>
                </a:lnTo>
                <a:lnTo>
                  <a:pt x="37" y="226"/>
                </a:lnTo>
                <a:lnTo>
                  <a:pt x="30" y="217"/>
                </a:lnTo>
                <a:lnTo>
                  <a:pt x="26" y="207"/>
                </a:lnTo>
                <a:lnTo>
                  <a:pt x="25" y="198"/>
                </a:lnTo>
                <a:lnTo>
                  <a:pt x="26" y="187"/>
                </a:lnTo>
                <a:lnTo>
                  <a:pt x="30" y="177"/>
                </a:lnTo>
                <a:lnTo>
                  <a:pt x="37" y="168"/>
                </a:lnTo>
                <a:lnTo>
                  <a:pt x="45" y="158"/>
                </a:lnTo>
                <a:lnTo>
                  <a:pt x="57" y="153"/>
                </a:lnTo>
                <a:lnTo>
                  <a:pt x="69" y="149"/>
                </a:lnTo>
                <a:lnTo>
                  <a:pt x="83" y="144"/>
                </a:lnTo>
                <a:lnTo>
                  <a:pt x="95" y="141"/>
                </a:lnTo>
                <a:lnTo>
                  <a:pt x="107" y="135"/>
                </a:lnTo>
                <a:lnTo>
                  <a:pt x="119" y="130"/>
                </a:lnTo>
                <a:lnTo>
                  <a:pt x="129" y="125"/>
                </a:lnTo>
                <a:lnTo>
                  <a:pt x="141" y="118"/>
                </a:lnTo>
                <a:lnTo>
                  <a:pt x="150" y="118"/>
                </a:lnTo>
                <a:lnTo>
                  <a:pt x="158" y="120"/>
                </a:lnTo>
                <a:lnTo>
                  <a:pt x="165" y="120"/>
                </a:lnTo>
                <a:lnTo>
                  <a:pt x="172" y="121"/>
                </a:lnTo>
                <a:lnTo>
                  <a:pt x="181" y="121"/>
                </a:lnTo>
                <a:lnTo>
                  <a:pt x="188" y="123"/>
                </a:lnTo>
                <a:lnTo>
                  <a:pt x="196" y="121"/>
                </a:lnTo>
                <a:lnTo>
                  <a:pt x="205" y="121"/>
                </a:lnTo>
                <a:lnTo>
                  <a:pt x="222" y="115"/>
                </a:lnTo>
                <a:lnTo>
                  <a:pt x="239" y="109"/>
                </a:lnTo>
                <a:lnTo>
                  <a:pt x="256" y="104"/>
                </a:lnTo>
                <a:lnTo>
                  <a:pt x="273" y="101"/>
                </a:lnTo>
                <a:lnTo>
                  <a:pt x="291" y="97"/>
                </a:lnTo>
                <a:lnTo>
                  <a:pt x="310" y="94"/>
                </a:lnTo>
                <a:lnTo>
                  <a:pt x="327" y="90"/>
                </a:lnTo>
                <a:lnTo>
                  <a:pt x="344" y="87"/>
                </a:lnTo>
                <a:lnTo>
                  <a:pt x="361" y="82"/>
                </a:lnTo>
                <a:lnTo>
                  <a:pt x="382" y="75"/>
                </a:lnTo>
                <a:lnTo>
                  <a:pt x="407" y="68"/>
                </a:lnTo>
                <a:lnTo>
                  <a:pt x="435" y="59"/>
                </a:lnTo>
                <a:lnTo>
                  <a:pt x="461" y="49"/>
                </a:lnTo>
                <a:lnTo>
                  <a:pt x="483" y="38"/>
                </a:lnTo>
                <a:lnTo>
                  <a:pt x="493" y="31"/>
                </a:lnTo>
                <a:lnTo>
                  <a:pt x="500" y="26"/>
                </a:lnTo>
                <a:lnTo>
                  <a:pt x="507" y="21"/>
                </a:lnTo>
                <a:lnTo>
                  <a:pt x="510" y="14"/>
                </a:lnTo>
                <a:lnTo>
                  <a:pt x="528" y="9"/>
                </a:lnTo>
                <a:lnTo>
                  <a:pt x="543" y="5"/>
                </a:lnTo>
                <a:lnTo>
                  <a:pt x="562" y="5"/>
                </a:lnTo>
                <a:lnTo>
                  <a:pt x="579" y="5"/>
                </a:lnTo>
                <a:lnTo>
                  <a:pt x="596" y="5"/>
                </a:lnTo>
                <a:lnTo>
                  <a:pt x="615" y="5"/>
                </a:lnTo>
                <a:lnTo>
                  <a:pt x="631" y="7"/>
                </a:lnTo>
                <a:lnTo>
                  <a:pt x="648" y="7"/>
                </a:lnTo>
                <a:lnTo>
                  <a:pt x="660" y="3"/>
                </a:lnTo>
                <a:lnTo>
                  <a:pt x="672" y="0"/>
                </a:lnTo>
                <a:lnTo>
                  <a:pt x="684" y="0"/>
                </a:lnTo>
                <a:lnTo>
                  <a:pt x="694" y="0"/>
                </a:lnTo>
                <a:lnTo>
                  <a:pt x="703" y="2"/>
                </a:lnTo>
                <a:lnTo>
                  <a:pt x="710" y="9"/>
                </a:lnTo>
                <a:lnTo>
                  <a:pt x="713" y="17"/>
                </a:lnTo>
                <a:lnTo>
                  <a:pt x="715" y="31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6" name="Freeform 1061"/>
          <p:cNvSpPr>
            <a:spLocks noChangeArrowheads="1"/>
          </p:cNvSpPr>
          <p:nvPr/>
        </p:nvSpPr>
        <p:spPr bwMode="auto">
          <a:xfrm>
            <a:off x="5068888" y="2443163"/>
            <a:ext cx="884237" cy="758825"/>
          </a:xfrm>
          <a:custGeom>
            <a:avLst/>
            <a:gdLst>
              <a:gd name="T0" fmla="*/ 2147483647 w 557"/>
              <a:gd name="T1" fmla="*/ 2147483647 h 478"/>
              <a:gd name="T2" fmla="*/ 2147483647 w 557"/>
              <a:gd name="T3" fmla="*/ 2147483647 h 478"/>
              <a:gd name="T4" fmla="*/ 2147483647 w 557"/>
              <a:gd name="T5" fmla="*/ 2147483647 h 478"/>
              <a:gd name="T6" fmla="*/ 2147483647 w 557"/>
              <a:gd name="T7" fmla="*/ 2147483647 h 478"/>
              <a:gd name="T8" fmla="*/ 2147483647 w 557"/>
              <a:gd name="T9" fmla="*/ 2147483647 h 478"/>
              <a:gd name="T10" fmla="*/ 2147483647 w 557"/>
              <a:gd name="T11" fmla="*/ 2147483647 h 478"/>
              <a:gd name="T12" fmla="*/ 2147483647 w 557"/>
              <a:gd name="T13" fmla="*/ 2147483647 h 478"/>
              <a:gd name="T14" fmla="*/ 2147483647 w 557"/>
              <a:gd name="T15" fmla="*/ 2147483647 h 478"/>
              <a:gd name="T16" fmla="*/ 2147483647 w 557"/>
              <a:gd name="T17" fmla="*/ 2147483647 h 478"/>
              <a:gd name="T18" fmla="*/ 2147483647 w 557"/>
              <a:gd name="T19" fmla="*/ 2147483647 h 478"/>
              <a:gd name="T20" fmla="*/ 2147483647 w 557"/>
              <a:gd name="T21" fmla="*/ 2147483647 h 478"/>
              <a:gd name="T22" fmla="*/ 2147483647 w 557"/>
              <a:gd name="T23" fmla="*/ 2147483647 h 478"/>
              <a:gd name="T24" fmla="*/ 2147483647 w 557"/>
              <a:gd name="T25" fmla="*/ 2147483647 h 478"/>
              <a:gd name="T26" fmla="*/ 2147483647 w 557"/>
              <a:gd name="T27" fmla="*/ 2147483647 h 478"/>
              <a:gd name="T28" fmla="*/ 2147483647 w 557"/>
              <a:gd name="T29" fmla="*/ 2147483647 h 478"/>
              <a:gd name="T30" fmla="*/ 2147483647 w 557"/>
              <a:gd name="T31" fmla="*/ 2147483647 h 478"/>
              <a:gd name="T32" fmla="*/ 2147483647 w 557"/>
              <a:gd name="T33" fmla="*/ 2147483647 h 478"/>
              <a:gd name="T34" fmla="*/ 2147483647 w 557"/>
              <a:gd name="T35" fmla="*/ 2147483647 h 478"/>
              <a:gd name="T36" fmla="*/ 2147483647 w 557"/>
              <a:gd name="T37" fmla="*/ 2147483647 h 478"/>
              <a:gd name="T38" fmla="*/ 2147483647 w 557"/>
              <a:gd name="T39" fmla="*/ 2147483647 h 478"/>
              <a:gd name="T40" fmla="*/ 2147483647 w 557"/>
              <a:gd name="T41" fmla="*/ 2147483647 h 478"/>
              <a:gd name="T42" fmla="*/ 2147483647 w 557"/>
              <a:gd name="T43" fmla="*/ 2147483647 h 478"/>
              <a:gd name="T44" fmla="*/ 2147483647 w 557"/>
              <a:gd name="T45" fmla="*/ 2147483647 h 478"/>
              <a:gd name="T46" fmla="*/ 2147483647 w 557"/>
              <a:gd name="T47" fmla="*/ 2147483647 h 478"/>
              <a:gd name="T48" fmla="*/ 2147483647 w 557"/>
              <a:gd name="T49" fmla="*/ 2147483647 h 478"/>
              <a:gd name="T50" fmla="*/ 2147483647 w 557"/>
              <a:gd name="T51" fmla="*/ 2147483647 h 478"/>
              <a:gd name="T52" fmla="*/ 2147483647 w 557"/>
              <a:gd name="T53" fmla="*/ 2147483647 h 478"/>
              <a:gd name="T54" fmla="*/ 2147483647 w 557"/>
              <a:gd name="T55" fmla="*/ 2147483647 h 478"/>
              <a:gd name="T56" fmla="*/ 2147483647 w 557"/>
              <a:gd name="T57" fmla="*/ 2147483647 h 478"/>
              <a:gd name="T58" fmla="*/ 2147483647 w 557"/>
              <a:gd name="T59" fmla="*/ 2147483647 h 478"/>
              <a:gd name="T60" fmla="*/ 2147483647 w 557"/>
              <a:gd name="T61" fmla="*/ 2147483647 h 478"/>
              <a:gd name="T62" fmla="*/ 2147483647 w 557"/>
              <a:gd name="T63" fmla="*/ 2147483647 h 478"/>
              <a:gd name="T64" fmla="*/ 2147483647 w 557"/>
              <a:gd name="T65" fmla="*/ 2147483647 h 478"/>
              <a:gd name="T66" fmla="*/ 2147483647 w 557"/>
              <a:gd name="T67" fmla="*/ 2147483647 h 478"/>
              <a:gd name="T68" fmla="*/ 2147483647 w 557"/>
              <a:gd name="T69" fmla="*/ 2147483647 h 478"/>
              <a:gd name="T70" fmla="*/ 2147483647 w 557"/>
              <a:gd name="T71" fmla="*/ 2147483647 h 478"/>
              <a:gd name="T72" fmla="*/ 2147483647 w 557"/>
              <a:gd name="T73" fmla="*/ 2147483647 h 478"/>
              <a:gd name="T74" fmla="*/ 2147483647 w 557"/>
              <a:gd name="T75" fmla="*/ 2147483647 h 478"/>
              <a:gd name="T76" fmla="*/ 2147483647 w 557"/>
              <a:gd name="T77" fmla="*/ 2147483647 h 478"/>
              <a:gd name="T78" fmla="*/ 2147483647 w 557"/>
              <a:gd name="T79" fmla="*/ 2147483647 h 478"/>
              <a:gd name="T80" fmla="*/ 2147483647 w 557"/>
              <a:gd name="T81" fmla="*/ 2147483647 h 478"/>
              <a:gd name="T82" fmla="*/ 2147483647 w 557"/>
              <a:gd name="T83" fmla="*/ 2147483647 h 478"/>
              <a:gd name="T84" fmla="*/ 2147483647 w 557"/>
              <a:gd name="T85" fmla="*/ 2147483647 h 478"/>
              <a:gd name="T86" fmla="*/ 2147483647 w 557"/>
              <a:gd name="T87" fmla="*/ 2147483647 h 478"/>
              <a:gd name="T88" fmla="*/ 2147483647 w 557"/>
              <a:gd name="T89" fmla="*/ 2147483647 h 478"/>
              <a:gd name="T90" fmla="*/ 2147483647 w 557"/>
              <a:gd name="T91" fmla="*/ 0 h 478"/>
              <a:gd name="T92" fmla="*/ 2147483647 w 557"/>
              <a:gd name="T93" fmla="*/ 2147483647 h 478"/>
              <a:gd name="T94" fmla="*/ 2147483647 w 557"/>
              <a:gd name="T95" fmla="*/ 2147483647 h 478"/>
              <a:gd name="T96" fmla="*/ 2147483647 w 557"/>
              <a:gd name="T97" fmla="*/ 2147483647 h 47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7"/>
              <a:gd name="T148" fmla="*/ 0 h 478"/>
              <a:gd name="T149" fmla="*/ 557 w 557"/>
              <a:gd name="T150" fmla="*/ 478 h 47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7" h="478">
                <a:moveTo>
                  <a:pt x="557" y="66"/>
                </a:moveTo>
                <a:lnTo>
                  <a:pt x="557" y="68"/>
                </a:lnTo>
                <a:lnTo>
                  <a:pt x="557" y="70"/>
                </a:lnTo>
                <a:lnTo>
                  <a:pt x="555" y="70"/>
                </a:lnTo>
                <a:lnTo>
                  <a:pt x="553" y="72"/>
                </a:lnTo>
                <a:lnTo>
                  <a:pt x="550" y="73"/>
                </a:lnTo>
                <a:lnTo>
                  <a:pt x="546" y="75"/>
                </a:lnTo>
                <a:lnTo>
                  <a:pt x="541" y="77"/>
                </a:lnTo>
                <a:lnTo>
                  <a:pt x="534" y="91"/>
                </a:lnTo>
                <a:lnTo>
                  <a:pt x="529" y="103"/>
                </a:lnTo>
                <a:lnTo>
                  <a:pt x="526" y="115"/>
                </a:lnTo>
                <a:lnTo>
                  <a:pt x="526" y="125"/>
                </a:lnTo>
                <a:lnTo>
                  <a:pt x="526" y="138"/>
                </a:lnTo>
                <a:lnTo>
                  <a:pt x="526" y="151"/>
                </a:lnTo>
                <a:lnTo>
                  <a:pt x="527" y="165"/>
                </a:lnTo>
                <a:lnTo>
                  <a:pt x="529" y="181"/>
                </a:lnTo>
                <a:lnTo>
                  <a:pt x="526" y="181"/>
                </a:lnTo>
                <a:lnTo>
                  <a:pt x="521" y="179"/>
                </a:lnTo>
                <a:lnTo>
                  <a:pt x="515" y="179"/>
                </a:lnTo>
                <a:lnTo>
                  <a:pt x="510" y="179"/>
                </a:lnTo>
                <a:lnTo>
                  <a:pt x="505" y="179"/>
                </a:lnTo>
                <a:lnTo>
                  <a:pt x="502" y="179"/>
                </a:lnTo>
                <a:lnTo>
                  <a:pt x="497" y="179"/>
                </a:lnTo>
                <a:lnTo>
                  <a:pt x="491" y="177"/>
                </a:lnTo>
                <a:lnTo>
                  <a:pt x="476" y="169"/>
                </a:lnTo>
                <a:lnTo>
                  <a:pt x="459" y="162"/>
                </a:lnTo>
                <a:lnTo>
                  <a:pt x="442" y="158"/>
                </a:lnTo>
                <a:lnTo>
                  <a:pt x="424" y="158"/>
                </a:lnTo>
                <a:lnTo>
                  <a:pt x="416" y="160"/>
                </a:lnTo>
                <a:lnTo>
                  <a:pt x="409" y="164"/>
                </a:lnTo>
                <a:lnTo>
                  <a:pt x="402" y="167"/>
                </a:lnTo>
                <a:lnTo>
                  <a:pt x="397" y="172"/>
                </a:lnTo>
                <a:lnTo>
                  <a:pt x="394" y="179"/>
                </a:lnTo>
                <a:lnTo>
                  <a:pt x="390" y="188"/>
                </a:lnTo>
                <a:lnTo>
                  <a:pt x="387" y="197"/>
                </a:lnTo>
                <a:lnTo>
                  <a:pt x="387" y="209"/>
                </a:lnTo>
                <a:lnTo>
                  <a:pt x="392" y="216"/>
                </a:lnTo>
                <a:lnTo>
                  <a:pt x="399" y="230"/>
                </a:lnTo>
                <a:lnTo>
                  <a:pt x="407" y="245"/>
                </a:lnTo>
                <a:lnTo>
                  <a:pt x="414" y="264"/>
                </a:lnTo>
                <a:lnTo>
                  <a:pt x="418" y="273"/>
                </a:lnTo>
                <a:lnTo>
                  <a:pt x="419" y="280"/>
                </a:lnTo>
                <a:lnTo>
                  <a:pt x="419" y="289"/>
                </a:lnTo>
                <a:lnTo>
                  <a:pt x="419" y="296"/>
                </a:lnTo>
                <a:lnTo>
                  <a:pt x="418" y="301"/>
                </a:lnTo>
                <a:lnTo>
                  <a:pt x="414" y="306"/>
                </a:lnTo>
                <a:lnTo>
                  <a:pt x="407" y="308"/>
                </a:lnTo>
                <a:lnTo>
                  <a:pt x="400" y="309"/>
                </a:lnTo>
                <a:lnTo>
                  <a:pt x="394" y="296"/>
                </a:lnTo>
                <a:lnTo>
                  <a:pt x="388" y="282"/>
                </a:lnTo>
                <a:lnTo>
                  <a:pt x="385" y="271"/>
                </a:lnTo>
                <a:lnTo>
                  <a:pt x="382" y="261"/>
                </a:lnTo>
                <a:lnTo>
                  <a:pt x="376" y="252"/>
                </a:lnTo>
                <a:lnTo>
                  <a:pt x="370" y="243"/>
                </a:lnTo>
                <a:lnTo>
                  <a:pt x="361" y="235"/>
                </a:lnTo>
                <a:lnTo>
                  <a:pt x="347" y="224"/>
                </a:lnTo>
                <a:lnTo>
                  <a:pt x="339" y="216"/>
                </a:lnTo>
                <a:lnTo>
                  <a:pt x="332" y="209"/>
                </a:lnTo>
                <a:lnTo>
                  <a:pt x="328" y="204"/>
                </a:lnTo>
                <a:lnTo>
                  <a:pt x="323" y="200"/>
                </a:lnTo>
                <a:lnTo>
                  <a:pt x="318" y="198"/>
                </a:lnTo>
                <a:lnTo>
                  <a:pt x="309" y="197"/>
                </a:lnTo>
                <a:lnTo>
                  <a:pt x="301" y="197"/>
                </a:lnTo>
                <a:lnTo>
                  <a:pt x="289" y="197"/>
                </a:lnTo>
                <a:lnTo>
                  <a:pt x="277" y="205"/>
                </a:lnTo>
                <a:lnTo>
                  <a:pt x="266" y="210"/>
                </a:lnTo>
                <a:lnTo>
                  <a:pt x="261" y="217"/>
                </a:lnTo>
                <a:lnTo>
                  <a:pt x="256" y="224"/>
                </a:lnTo>
                <a:lnTo>
                  <a:pt x="254" y="231"/>
                </a:lnTo>
                <a:lnTo>
                  <a:pt x="253" y="242"/>
                </a:lnTo>
                <a:lnTo>
                  <a:pt x="253" y="252"/>
                </a:lnTo>
                <a:lnTo>
                  <a:pt x="251" y="266"/>
                </a:lnTo>
                <a:lnTo>
                  <a:pt x="232" y="278"/>
                </a:lnTo>
                <a:lnTo>
                  <a:pt x="218" y="289"/>
                </a:lnTo>
                <a:lnTo>
                  <a:pt x="213" y="294"/>
                </a:lnTo>
                <a:lnTo>
                  <a:pt x="210" y="301"/>
                </a:lnTo>
                <a:lnTo>
                  <a:pt x="206" y="306"/>
                </a:lnTo>
                <a:lnTo>
                  <a:pt x="205" y="313"/>
                </a:lnTo>
                <a:lnTo>
                  <a:pt x="205" y="320"/>
                </a:lnTo>
                <a:lnTo>
                  <a:pt x="205" y="327"/>
                </a:lnTo>
                <a:lnTo>
                  <a:pt x="206" y="334"/>
                </a:lnTo>
                <a:lnTo>
                  <a:pt x="210" y="342"/>
                </a:lnTo>
                <a:lnTo>
                  <a:pt x="218" y="358"/>
                </a:lnTo>
                <a:lnTo>
                  <a:pt x="230" y="375"/>
                </a:lnTo>
                <a:lnTo>
                  <a:pt x="218" y="375"/>
                </a:lnTo>
                <a:lnTo>
                  <a:pt x="205" y="375"/>
                </a:lnTo>
                <a:lnTo>
                  <a:pt x="194" y="374"/>
                </a:lnTo>
                <a:lnTo>
                  <a:pt x="184" y="375"/>
                </a:lnTo>
                <a:lnTo>
                  <a:pt x="175" y="379"/>
                </a:lnTo>
                <a:lnTo>
                  <a:pt x="169" y="386"/>
                </a:lnTo>
                <a:lnTo>
                  <a:pt x="163" y="398"/>
                </a:lnTo>
                <a:lnTo>
                  <a:pt x="160" y="414"/>
                </a:lnTo>
                <a:lnTo>
                  <a:pt x="153" y="421"/>
                </a:lnTo>
                <a:lnTo>
                  <a:pt x="146" y="427"/>
                </a:lnTo>
                <a:lnTo>
                  <a:pt x="141" y="436"/>
                </a:lnTo>
                <a:lnTo>
                  <a:pt x="136" y="443"/>
                </a:lnTo>
                <a:lnTo>
                  <a:pt x="133" y="450"/>
                </a:lnTo>
                <a:lnTo>
                  <a:pt x="127" y="459"/>
                </a:lnTo>
                <a:lnTo>
                  <a:pt x="124" y="467"/>
                </a:lnTo>
                <a:lnTo>
                  <a:pt x="121" y="478"/>
                </a:lnTo>
                <a:lnTo>
                  <a:pt x="115" y="476"/>
                </a:lnTo>
                <a:lnTo>
                  <a:pt x="110" y="474"/>
                </a:lnTo>
                <a:lnTo>
                  <a:pt x="103" y="469"/>
                </a:lnTo>
                <a:lnTo>
                  <a:pt x="98" y="464"/>
                </a:lnTo>
                <a:lnTo>
                  <a:pt x="86" y="450"/>
                </a:lnTo>
                <a:lnTo>
                  <a:pt x="74" y="434"/>
                </a:lnTo>
                <a:lnTo>
                  <a:pt x="64" y="415"/>
                </a:lnTo>
                <a:lnTo>
                  <a:pt x="52" y="398"/>
                </a:lnTo>
                <a:lnTo>
                  <a:pt x="43" y="382"/>
                </a:lnTo>
                <a:lnTo>
                  <a:pt x="35" y="370"/>
                </a:lnTo>
                <a:lnTo>
                  <a:pt x="31" y="367"/>
                </a:lnTo>
                <a:lnTo>
                  <a:pt x="26" y="363"/>
                </a:lnTo>
                <a:lnTo>
                  <a:pt x="23" y="360"/>
                </a:lnTo>
                <a:lnTo>
                  <a:pt x="18" y="356"/>
                </a:lnTo>
                <a:lnTo>
                  <a:pt x="14" y="353"/>
                </a:lnTo>
                <a:lnTo>
                  <a:pt x="9" y="349"/>
                </a:lnTo>
                <a:lnTo>
                  <a:pt x="4" y="346"/>
                </a:lnTo>
                <a:lnTo>
                  <a:pt x="0" y="342"/>
                </a:lnTo>
                <a:lnTo>
                  <a:pt x="2" y="337"/>
                </a:lnTo>
                <a:lnTo>
                  <a:pt x="4" y="332"/>
                </a:lnTo>
                <a:lnTo>
                  <a:pt x="4" y="327"/>
                </a:lnTo>
                <a:lnTo>
                  <a:pt x="6" y="322"/>
                </a:lnTo>
                <a:lnTo>
                  <a:pt x="7" y="316"/>
                </a:lnTo>
                <a:lnTo>
                  <a:pt x="9" y="311"/>
                </a:lnTo>
                <a:lnTo>
                  <a:pt x="11" y="308"/>
                </a:lnTo>
                <a:lnTo>
                  <a:pt x="12" y="301"/>
                </a:lnTo>
                <a:lnTo>
                  <a:pt x="23" y="294"/>
                </a:lnTo>
                <a:lnTo>
                  <a:pt x="30" y="289"/>
                </a:lnTo>
                <a:lnTo>
                  <a:pt x="35" y="285"/>
                </a:lnTo>
                <a:lnTo>
                  <a:pt x="38" y="280"/>
                </a:lnTo>
                <a:lnTo>
                  <a:pt x="42" y="276"/>
                </a:lnTo>
                <a:lnTo>
                  <a:pt x="42" y="269"/>
                </a:lnTo>
                <a:lnTo>
                  <a:pt x="43" y="261"/>
                </a:lnTo>
                <a:lnTo>
                  <a:pt x="43" y="249"/>
                </a:lnTo>
                <a:lnTo>
                  <a:pt x="38" y="231"/>
                </a:lnTo>
                <a:lnTo>
                  <a:pt x="36" y="217"/>
                </a:lnTo>
                <a:lnTo>
                  <a:pt x="38" y="205"/>
                </a:lnTo>
                <a:lnTo>
                  <a:pt x="43" y="195"/>
                </a:lnTo>
                <a:lnTo>
                  <a:pt x="48" y="184"/>
                </a:lnTo>
                <a:lnTo>
                  <a:pt x="57" y="174"/>
                </a:lnTo>
                <a:lnTo>
                  <a:pt x="64" y="162"/>
                </a:lnTo>
                <a:lnTo>
                  <a:pt x="71" y="146"/>
                </a:lnTo>
                <a:lnTo>
                  <a:pt x="71" y="125"/>
                </a:lnTo>
                <a:lnTo>
                  <a:pt x="72" y="110"/>
                </a:lnTo>
                <a:lnTo>
                  <a:pt x="74" y="101"/>
                </a:lnTo>
                <a:lnTo>
                  <a:pt x="79" y="94"/>
                </a:lnTo>
                <a:lnTo>
                  <a:pt x="88" y="91"/>
                </a:lnTo>
                <a:lnTo>
                  <a:pt x="100" y="89"/>
                </a:lnTo>
                <a:lnTo>
                  <a:pt x="115" y="85"/>
                </a:lnTo>
                <a:lnTo>
                  <a:pt x="136" y="82"/>
                </a:lnTo>
                <a:lnTo>
                  <a:pt x="146" y="77"/>
                </a:lnTo>
                <a:lnTo>
                  <a:pt x="155" y="70"/>
                </a:lnTo>
                <a:lnTo>
                  <a:pt x="163" y="63"/>
                </a:lnTo>
                <a:lnTo>
                  <a:pt x="170" y="56"/>
                </a:lnTo>
                <a:lnTo>
                  <a:pt x="177" y="49"/>
                </a:lnTo>
                <a:lnTo>
                  <a:pt x="186" y="44"/>
                </a:lnTo>
                <a:lnTo>
                  <a:pt x="196" y="40"/>
                </a:lnTo>
                <a:lnTo>
                  <a:pt x="208" y="39"/>
                </a:lnTo>
                <a:lnTo>
                  <a:pt x="220" y="46"/>
                </a:lnTo>
                <a:lnTo>
                  <a:pt x="232" y="52"/>
                </a:lnTo>
                <a:lnTo>
                  <a:pt x="242" y="59"/>
                </a:lnTo>
                <a:lnTo>
                  <a:pt x="251" y="63"/>
                </a:lnTo>
                <a:lnTo>
                  <a:pt x="260" y="63"/>
                </a:lnTo>
                <a:lnTo>
                  <a:pt x="268" y="61"/>
                </a:lnTo>
                <a:lnTo>
                  <a:pt x="277" y="54"/>
                </a:lnTo>
                <a:lnTo>
                  <a:pt x="287" y="44"/>
                </a:lnTo>
                <a:lnTo>
                  <a:pt x="291" y="39"/>
                </a:lnTo>
                <a:lnTo>
                  <a:pt x="294" y="33"/>
                </a:lnTo>
                <a:lnTo>
                  <a:pt x="297" y="28"/>
                </a:lnTo>
                <a:lnTo>
                  <a:pt x="301" y="25"/>
                </a:lnTo>
                <a:lnTo>
                  <a:pt x="306" y="21"/>
                </a:lnTo>
                <a:lnTo>
                  <a:pt x="311" y="18"/>
                </a:lnTo>
                <a:lnTo>
                  <a:pt x="315" y="14"/>
                </a:lnTo>
                <a:lnTo>
                  <a:pt x="320" y="11"/>
                </a:lnTo>
                <a:lnTo>
                  <a:pt x="351" y="14"/>
                </a:lnTo>
                <a:lnTo>
                  <a:pt x="378" y="16"/>
                </a:lnTo>
                <a:lnTo>
                  <a:pt x="404" y="18"/>
                </a:lnTo>
                <a:lnTo>
                  <a:pt x="430" y="20"/>
                </a:lnTo>
                <a:lnTo>
                  <a:pt x="455" y="18"/>
                </a:lnTo>
                <a:lnTo>
                  <a:pt x="481" y="14"/>
                </a:lnTo>
                <a:lnTo>
                  <a:pt x="507" y="9"/>
                </a:lnTo>
                <a:lnTo>
                  <a:pt x="536" y="0"/>
                </a:lnTo>
                <a:lnTo>
                  <a:pt x="538" y="0"/>
                </a:lnTo>
                <a:lnTo>
                  <a:pt x="540" y="0"/>
                </a:lnTo>
                <a:lnTo>
                  <a:pt x="541" y="2"/>
                </a:lnTo>
                <a:lnTo>
                  <a:pt x="543" y="2"/>
                </a:lnTo>
                <a:lnTo>
                  <a:pt x="545" y="2"/>
                </a:lnTo>
                <a:lnTo>
                  <a:pt x="546" y="4"/>
                </a:lnTo>
                <a:lnTo>
                  <a:pt x="548" y="4"/>
                </a:lnTo>
                <a:lnTo>
                  <a:pt x="550" y="4"/>
                </a:lnTo>
                <a:lnTo>
                  <a:pt x="552" y="13"/>
                </a:lnTo>
                <a:lnTo>
                  <a:pt x="552" y="21"/>
                </a:lnTo>
                <a:lnTo>
                  <a:pt x="553" y="28"/>
                </a:lnTo>
                <a:lnTo>
                  <a:pt x="555" y="35"/>
                </a:lnTo>
                <a:lnTo>
                  <a:pt x="555" y="44"/>
                </a:lnTo>
                <a:lnTo>
                  <a:pt x="557" y="51"/>
                </a:lnTo>
                <a:lnTo>
                  <a:pt x="557" y="59"/>
                </a:lnTo>
                <a:lnTo>
                  <a:pt x="557" y="66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7" name="Freeform 1062"/>
          <p:cNvSpPr>
            <a:spLocks noChangeArrowheads="1"/>
          </p:cNvSpPr>
          <p:nvPr/>
        </p:nvSpPr>
        <p:spPr bwMode="auto">
          <a:xfrm>
            <a:off x="4706938" y="3003550"/>
            <a:ext cx="588962" cy="715963"/>
          </a:xfrm>
          <a:custGeom>
            <a:avLst/>
            <a:gdLst>
              <a:gd name="T0" fmla="*/ 2147483647 w 371"/>
              <a:gd name="T1" fmla="*/ 2147483647 h 451"/>
              <a:gd name="T2" fmla="*/ 2147483647 w 371"/>
              <a:gd name="T3" fmla="*/ 2147483647 h 451"/>
              <a:gd name="T4" fmla="*/ 2147483647 w 371"/>
              <a:gd name="T5" fmla="*/ 2147483647 h 451"/>
              <a:gd name="T6" fmla="*/ 2147483647 w 371"/>
              <a:gd name="T7" fmla="*/ 2147483647 h 451"/>
              <a:gd name="T8" fmla="*/ 2147483647 w 371"/>
              <a:gd name="T9" fmla="*/ 2147483647 h 451"/>
              <a:gd name="T10" fmla="*/ 2147483647 w 371"/>
              <a:gd name="T11" fmla="*/ 2147483647 h 451"/>
              <a:gd name="T12" fmla="*/ 2147483647 w 371"/>
              <a:gd name="T13" fmla="*/ 2147483647 h 451"/>
              <a:gd name="T14" fmla="*/ 2147483647 w 371"/>
              <a:gd name="T15" fmla="*/ 2147483647 h 451"/>
              <a:gd name="T16" fmla="*/ 2147483647 w 371"/>
              <a:gd name="T17" fmla="*/ 2147483647 h 451"/>
              <a:gd name="T18" fmla="*/ 2147483647 w 371"/>
              <a:gd name="T19" fmla="*/ 2147483647 h 451"/>
              <a:gd name="T20" fmla="*/ 2147483647 w 371"/>
              <a:gd name="T21" fmla="*/ 2147483647 h 451"/>
              <a:gd name="T22" fmla="*/ 2147483647 w 371"/>
              <a:gd name="T23" fmla="*/ 2147483647 h 451"/>
              <a:gd name="T24" fmla="*/ 2147483647 w 371"/>
              <a:gd name="T25" fmla="*/ 2147483647 h 451"/>
              <a:gd name="T26" fmla="*/ 2147483647 w 371"/>
              <a:gd name="T27" fmla="*/ 2147483647 h 451"/>
              <a:gd name="T28" fmla="*/ 2147483647 w 371"/>
              <a:gd name="T29" fmla="*/ 2147483647 h 451"/>
              <a:gd name="T30" fmla="*/ 2147483647 w 371"/>
              <a:gd name="T31" fmla="*/ 2147483647 h 451"/>
              <a:gd name="T32" fmla="*/ 2147483647 w 371"/>
              <a:gd name="T33" fmla="*/ 2147483647 h 451"/>
              <a:gd name="T34" fmla="*/ 2147483647 w 371"/>
              <a:gd name="T35" fmla="*/ 2147483647 h 451"/>
              <a:gd name="T36" fmla="*/ 2147483647 w 371"/>
              <a:gd name="T37" fmla="*/ 2147483647 h 451"/>
              <a:gd name="T38" fmla="*/ 2147483647 w 371"/>
              <a:gd name="T39" fmla="*/ 2147483647 h 451"/>
              <a:gd name="T40" fmla="*/ 0 w 371"/>
              <a:gd name="T41" fmla="*/ 2147483647 h 451"/>
              <a:gd name="T42" fmla="*/ 2147483647 w 371"/>
              <a:gd name="T43" fmla="*/ 2147483647 h 451"/>
              <a:gd name="T44" fmla="*/ 2147483647 w 371"/>
              <a:gd name="T45" fmla="*/ 2147483647 h 451"/>
              <a:gd name="T46" fmla="*/ 2147483647 w 371"/>
              <a:gd name="T47" fmla="*/ 2147483647 h 451"/>
              <a:gd name="T48" fmla="*/ 2147483647 w 371"/>
              <a:gd name="T49" fmla="*/ 2147483647 h 451"/>
              <a:gd name="T50" fmla="*/ 2147483647 w 371"/>
              <a:gd name="T51" fmla="*/ 2147483647 h 451"/>
              <a:gd name="T52" fmla="*/ 2147483647 w 371"/>
              <a:gd name="T53" fmla="*/ 2147483647 h 451"/>
              <a:gd name="T54" fmla="*/ 2147483647 w 371"/>
              <a:gd name="T55" fmla="*/ 2147483647 h 451"/>
              <a:gd name="T56" fmla="*/ 2147483647 w 371"/>
              <a:gd name="T57" fmla="*/ 2147483647 h 451"/>
              <a:gd name="T58" fmla="*/ 2147483647 w 371"/>
              <a:gd name="T59" fmla="*/ 2147483647 h 451"/>
              <a:gd name="T60" fmla="*/ 2147483647 w 371"/>
              <a:gd name="T61" fmla="*/ 2147483647 h 451"/>
              <a:gd name="T62" fmla="*/ 2147483647 w 371"/>
              <a:gd name="T63" fmla="*/ 2147483647 h 451"/>
              <a:gd name="T64" fmla="*/ 2147483647 w 371"/>
              <a:gd name="T65" fmla="*/ 2147483647 h 451"/>
              <a:gd name="T66" fmla="*/ 2147483647 w 371"/>
              <a:gd name="T67" fmla="*/ 2147483647 h 451"/>
              <a:gd name="T68" fmla="*/ 2147483647 w 371"/>
              <a:gd name="T69" fmla="*/ 2147483647 h 451"/>
              <a:gd name="T70" fmla="*/ 2147483647 w 371"/>
              <a:gd name="T71" fmla="*/ 2147483647 h 451"/>
              <a:gd name="T72" fmla="*/ 2147483647 w 371"/>
              <a:gd name="T73" fmla="*/ 0 h 451"/>
              <a:gd name="T74" fmla="*/ 2147483647 w 371"/>
              <a:gd name="T75" fmla="*/ 2147483647 h 451"/>
              <a:gd name="T76" fmla="*/ 2147483647 w 371"/>
              <a:gd name="T77" fmla="*/ 2147483647 h 451"/>
              <a:gd name="T78" fmla="*/ 2147483647 w 371"/>
              <a:gd name="T79" fmla="*/ 2147483647 h 451"/>
              <a:gd name="T80" fmla="*/ 2147483647 w 371"/>
              <a:gd name="T81" fmla="*/ 2147483647 h 451"/>
              <a:gd name="T82" fmla="*/ 2147483647 w 371"/>
              <a:gd name="T83" fmla="*/ 2147483647 h 451"/>
              <a:gd name="T84" fmla="*/ 2147483647 w 371"/>
              <a:gd name="T85" fmla="*/ 2147483647 h 4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71"/>
              <a:gd name="T130" fmla="*/ 0 h 451"/>
              <a:gd name="T131" fmla="*/ 371 w 371"/>
              <a:gd name="T132" fmla="*/ 451 h 4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71" h="451">
                <a:moveTo>
                  <a:pt x="371" y="220"/>
                </a:moveTo>
                <a:lnTo>
                  <a:pt x="369" y="222"/>
                </a:lnTo>
                <a:lnTo>
                  <a:pt x="366" y="224"/>
                </a:lnTo>
                <a:lnTo>
                  <a:pt x="362" y="224"/>
                </a:lnTo>
                <a:lnTo>
                  <a:pt x="357" y="225"/>
                </a:lnTo>
                <a:lnTo>
                  <a:pt x="350" y="225"/>
                </a:lnTo>
                <a:lnTo>
                  <a:pt x="345" y="227"/>
                </a:lnTo>
                <a:lnTo>
                  <a:pt x="342" y="227"/>
                </a:lnTo>
                <a:lnTo>
                  <a:pt x="338" y="227"/>
                </a:lnTo>
                <a:lnTo>
                  <a:pt x="326" y="234"/>
                </a:lnTo>
                <a:lnTo>
                  <a:pt x="314" y="239"/>
                </a:lnTo>
                <a:lnTo>
                  <a:pt x="306" y="246"/>
                </a:lnTo>
                <a:lnTo>
                  <a:pt x="299" y="253"/>
                </a:lnTo>
                <a:lnTo>
                  <a:pt x="292" y="262"/>
                </a:lnTo>
                <a:lnTo>
                  <a:pt x="288" y="272"/>
                </a:lnTo>
                <a:lnTo>
                  <a:pt x="285" y="284"/>
                </a:lnTo>
                <a:lnTo>
                  <a:pt x="282" y="298"/>
                </a:lnTo>
                <a:lnTo>
                  <a:pt x="263" y="297"/>
                </a:lnTo>
                <a:lnTo>
                  <a:pt x="249" y="295"/>
                </a:lnTo>
                <a:lnTo>
                  <a:pt x="235" y="291"/>
                </a:lnTo>
                <a:lnTo>
                  <a:pt x="225" y="291"/>
                </a:lnTo>
                <a:lnTo>
                  <a:pt x="220" y="293"/>
                </a:lnTo>
                <a:lnTo>
                  <a:pt x="215" y="295"/>
                </a:lnTo>
                <a:lnTo>
                  <a:pt x="211" y="298"/>
                </a:lnTo>
                <a:lnTo>
                  <a:pt x="206" y="302"/>
                </a:lnTo>
                <a:lnTo>
                  <a:pt x="197" y="317"/>
                </a:lnTo>
                <a:lnTo>
                  <a:pt x="187" y="340"/>
                </a:lnTo>
                <a:lnTo>
                  <a:pt x="187" y="345"/>
                </a:lnTo>
                <a:lnTo>
                  <a:pt x="187" y="350"/>
                </a:lnTo>
                <a:lnTo>
                  <a:pt x="187" y="356"/>
                </a:lnTo>
                <a:lnTo>
                  <a:pt x="187" y="361"/>
                </a:lnTo>
                <a:lnTo>
                  <a:pt x="187" y="366"/>
                </a:lnTo>
                <a:lnTo>
                  <a:pt x="187" y="371"/>
                </a:lnTo>
                <a:lnTo>
                  <a:pt x="187" y="376"/>
                </a:lnTo>
                <a:lnTo>
                  <a:pt x="187" y="382"/>
                </a:lnTo>
                <a:lnTo>
                  <a:pt x="189" y="394"/>
                </a:lnTo>
                <a:lnTo>
                  <a:pt x="189" y="403"/>
                </a:lnTo>
                <a:lnTo>
                  <a:pt x="189" y="411"/>
                </a:lnTo>
                <a:lnTo>
                  <a:pt x="185" y="418"/>
                </a:lnTo>
                <a:lnTo>
                  <a:pt x="180" y="427"/>
                </a:lnTo>
                <a:lnTo>
                  <a:pt x="175" y="434"/>
                </a:lnTo>
                <a:lnTo>
                  <a:pt x="168" y="442"/>
                </a:lnTo>
                <a:lnTo>
                  <a:pt x="161" y="451"/>
                </a:lnTo>
                <a:lnTo>
                  <a:pt x="155" y="451"/>
                </a:lnTo>
                <a:lnTo>
                  <a:pt x="146" y="449"/>
                </a:lnTo>
                <a:lnTo>
                  <a:pt x="139" y="449"/>
                </a:lnTo>
                <a:lnTo>
                  <a:pt x="130" y="448"/>
                </a:lnTo>
                <a:lnTo>
                  <a:pt x="124" y="446"/>
                </a:lnTo>
                <a:lnTo>
                  <a:pt x="115" y="444"/>
                </a:lnTo>
                <a:lnTo>
                  <a:pt x="108" y="444"/>
                </a:lnTo>
                <a:lnTo>
                  <a:pt x="100" y="442"/>
                </a:lnTo>
                <a:lnTo>
                  <a:pt x="98" y="430"/>
                </a:lnTo>
                <a:lnTo>
                  <a:pt x="96" y="420"/>
                </a:lnTo>
                <a:lnTo>
                  <a:pt x="93" y="409"/>
                </a:lnTo>
                <a:lnTo>
                  <a:pt x="89" y="403"/>
                </a:lnTo>
                <a:lnTo>
                  <a:pt x="84" y="397"/>
                </a:lnTo>
                <a:lnTo>
                  <a:pt x="79" y="392"/>
                </a:lnTo>
                <a:lnTo>
                  <a:pt x="74" y="389"/>
                </a:lnTo>
                <a:lnTo>
                  <a:pt x="69" y="387"/>
                </a:lnTo>
                <a:lnTo>
                  <a:pt x="55" y="387"/>
                </a:lnTo>
                <a:lnTo>
                  <a:pt x="38" y="389"/>
                </a:lnTo>
                <a:lnTo>
                  <a:pt x="21" y="394"/>
                </a:lnTo>
                <a:lnTo>
                  <a:pt x="0" y="401"/>
                </a:lnTo>
                <a:lnTo>
                  <a:pt x="0" y="394"/>
                </a:lnTo>
                <a:lnTo>
                  <a:pt x="3" y="385"/>
                </a:lnTo>
                <a:lnTo>
                  <a:pt x="7" y="375"/>
                </a:lnTo>
                <a:lnTo>
                  <a:pt x="10" y="366"/>
                </a:lnTo>
                <a:lnTo>
                  <a:pt x="15" y="356"/>
                </a:lnTo>
                <a:lnTo>
                  <a:pt x="21" y="345"/>
                </a:lnTo>
                <a:lnTo>
                  <a:pt x="24" y="337"/>
                </a:lnTo>
                <a:lnTo>
                  <a:pt x="27" y="328"/>
                </a:lnTo>
                <a:lnTo>
                  <a:pt x="26" y="314"/>
                </a:lnTo>
                <a:lnTo>
                  <a:pt x="24" y="302"/>
                </a:lnTo>
                <a:lnTo>
                  <a:pt x="21" y="288"/>
                </a:lnTo>
                <a:lnTo>
                  <a:pt x="19" y="274"/>
                </a:lnTo>
                <a:lnTo>
                  <a:pt x="17" y="260"/>
                </a:lnTo>
                <a:lnTo>
                  <a:pt x="17" y="246"/>
                </a:lnTo>
                <a:lnTo>
                  <a:pt x="19" y="234"/>
                </a:lnTo>
                <a:lnTo>
                  <a:pt x="24" y="222"/>
                </a:lnTo>
                <a:lnTo>
                  <a:pt x="31" y="217"/>
                </a:lnTo>
                <a:lnTo>
                  <a:pt x="38" y="208"/>
                </a:lnTo>
                <a:lnTo>
                  <a:pt x="43" y="199"/>
                </a:lnTo>
                <a:lnTo>
                  <a:pt x="48" y="191"/>
                </a:lnTo>
                <a:lnTo>
                  <a:pt x="52" y="180"/>
                </a:lnTo>
                <a:lnTo>
                  <a:pt x="57" y="172"/>
                </a:lnTo>
                <a:lnTo>
                  <a:pt x="60" y="163"/>
                </a:lnTo>
                <a:lnTo>
                  <a:pt x="65" y="153"/>
                </a:lnTo>
                <a:lnTo>
                  <a:pt x="74" y="146"/>
                </a:lnTo>
                <a:lnTo>
                  <a:pt x="79" y="140"/>
                </a:lnTo>
                <a:lnTo>
                  <a:pt x="82" y="135"/>
                </a:lnTo>
                <a:lnTo>
                  <a:pt x="84" y="130"/>
                </a:lnTo>
                <a:lnTo>
                  <a:pt x="86" y="123"/>
                </a:lnTo>
                <a:lnTo>
                  <a:pt x="86" y="116"/>
                </a:lnTo>
                <a:lnTo>
                  <a:pt x="86" y="107"/>
                </a:lnTo>
                <a:lnTo>
                  <a:pt x="86" y="95"/>
                </a:lnTo>
                <a:lnTo>
                  <a:pt x="88" y="87"/>
                </a:lnTo>
                <a:lnTo>
                  <a:pt x="91" y="76"/>
                </a:lnTo>
                <a:lnTo>
                  <a:pt x="94" y="69"/>
                </a:lnTo>
                <a:lnTo>
                  <a:pt x="100" y="61"/>
                </a:lnTo>
                <a:lnTo>
                  <a:pt x="112" y="48"/>
                </a:lnTo>
                <a:lnTo>
                  <a:pt x="125" y="38"/>
                </a:lnTo>
                <a:lnTo>
                  <a:pt x="141" y="31"/>
                </a:lnTo>
                <a:lnTo>
                  <a:pt x="158" y="24"/>
                </a:lnTo>
                <a:lnTo>
                  <a:pt x="175" y="17"/>
                </a:lnTo>
                <a:lnTo>
                  <a:pt x="192" y="12"/>
                </a:lnTo>
                <a:lnTo>
                  <a:pt x="201" y="8"/>
                </a:lnTo>
                <a:lnTo>
                  <a:pt x="206" y="5"/>
                </a:lnTo>
                <a:lnTo>
                  <a:pt x="209" y="3"/>
                </a:lnTo>
                <a:lnTo>
                  <a:pt x="213" y="2"/>
                </a:lnTo>
                <a:lnTo>
                  <a:pt x="216" y="2"/>
                </a:lnTo>
                <a:lnTo>
                  <a:pt x="218" y="0"/>
                </a:lnTo>
                <a:lnTo>
                  <a:pt x="220" y="0"/>
                </a:lnTo>
                <a:lnTo>
                  <a:pt x="223" y="0"/>
                </a:lnTo>
                <a:lnTo>
                  <a:pt x="242" y="17"/>
                </a:lnTo>
                <a:lnTo>
                  <a:pt x="258" y="35"/>
                </a:lnTo>
                <a:lnTo>
                  <a:pt x="273" y="55"/>
                </a:lnTo>
                <a:lnTo>
                  <a:pt x="288" y="74"/>
                </a:lnTo>
                <a:lnTo>
                  <a:pt x="302" y="95"/>
                </a:lnTo>
                <a:lnTo>
                  <a:pt x="318" y="116"/>
                </a:lnTo>
                <a:lnTo>
                  <a:pt x="335" y="133"/>
                </a:lnTo>
                <a:lnTo>
                  <a:pt x="354" y="151"/>
                </a:lnTo>
                <a:lnTo>
                  <a:pt x="357" y="165"/>
                </a:lnTo>
                <a:lnTo>
                  <a:pt x="359" y="177"/>
                </a:lnTo>
                <a:lnTo>
                  <a:pt x="362" y="187"/>
                </a:lnTo>
                <a:lnTo>
                  <a:pt x="364" y="196"/>
                </a:lnTo>
                <a:lnTo>
                  <a:pt x="367" y="203"/>
                </a:lnTo>
                <a:lnTo>
                  <a:pt x="369" y="210"/>
                </a:lnTo>
                <a:lnTo>
                  <a:pt x="369" y="215"/>
                </a:lnTo>
                <a:lnTo>
                  <a:pt x="371" y="220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8" name="Freeform 1063"/>
          <p:cNvSpPr>
            <a:spLocks noChangeArrowheads="1"/>
          </p:cNvSpPr>
          <p:nvPr/>
        </p:nvSpPr>
        <p:spPr bwMode="auto">
          <a:xfrm>
            <a:off x="5075238" y="3862388"/>
            <a:ext cx="654050" cy="519112"/>
          </a:xfrm>
          <a:custGeom>
            <a:avLst/>
            <a:gdLst>
              <a:gd name="T0" fmla="*/ 2147483647 w 412"/>
              <a:gd name="T1" fmla="*/ 2147483647 h 327"/>
              <a:gd name="T2" fmla="*/ 2147483647 w 412"/>
              <a:gd name="T3" fmla="*/ 2147483647 h 327"/>
              <a:gd name="T4" fmla="*/ 2147483647 w 412"/>
              <a:gd name="T5" fmla="*/ 2147483647 h 327"/>
              <a:gd name="T6" fmla="*/ 2147483647 w 412"/>
              <a:gd name="T7" fmla="*/ 2147483647 h 327"/>
              <a:gd name="T8" fmla="*/ 2147483647 w 412"/>
              <a:gd name="T9" fmla="*/ 2147483647 h 327"/>
              <a:gd name="T10" fmla="*/ 2147483647 w 412"/>
              <a:gd name="T11" fmla="*/ 2147483647 h 327"/>
              <a:gd name="T12" fmla="*/ 2147483647 w 412"/>
              <a:gd name="T13" fmla="*/ 2147483647 h 327"/>
              <a:gd name="T14" fmla="*/ 2147483647 w 412"/>
              <a:gd name="T15" fmla="*/ 2147483647 h 327"/>
              <a:gd name="T16" fmla="*/ 2147483647 w 412"/>
              <a:gd name="T17" fmla="*/ 2147483647 h 327"/>
              <a:gd name="T18" fmla="*/ 2147483647 w 412"/>
              <a:gd name="T19" fmla="*/ 2147483647 h 327"/>
              <a:gd name="T20" fmla="*/ 2147483647 w 412"/>
              <a:gd name="T21" fmla="*/ 2147483647 h 327"/>
              <a:gd name="T22" fmla="*/ 2147483647 w 412"/>
              <a:gd name="T23" fmla="*/ 2147483647 h 327"/>
              <a:gd name="T24" fmla="*/ 2147483647 w 412"/>
              <a:gd name="T25" fmla="*/ 2147483647 h 327"/>
              <a:gd name="T26" fmla="*/ 2147483647 w 412"/>
              <a:gd name="T27" fmla="*/ 2147483647 h 327"/>
              <a:gd name="T28" fmla="*/ 2147483647 w 412"/>
              <a:gd name="T29" fmla="*/ 2147483647 h 327"/>
              <a:gd name="T30" fmla="*/ 2147483647 w 412"/>
              <a:gd name="T31" fmla="*/ 2147483647 h 327"/>
              <a:gd name="T32" fmla="*/ 2147483647 w 412"/>
              <a:gd name="T33" fmla="*/ 2147483647 h 327"/>
              <a:gd name="T34" fmla="*/ 2147483647 w 412"/>
              <a:gd name="T35" fmla="*/ 2147483647 h 327"/>
              <a:gd name="T36" fmla="*/ 2147483647 w 412"/>
              <a:gd name="T37" fmla="*/ 2147483647 h 327"/>
              <a:gd name="T38" fmla="*/ 2147483647 w 412"/>
              <a:gd name="T39" fmla="*/ 2147483647 h 327"/>
              <a:gd name="T40" fmla="*/ 2147483647 w 412"/>
              <a:gd name="T41" fmla="*/ 2147483647 h 327"/>
              <a:gd name="T42" fmla="*/ 2147483647 w 412"/>
              <a:gd name="T43" fmla="*/ 2147483647 h 327"/>
              <a:gd name="T44" fmla="*/ 2147483647 w 412"/>
              <a:gd name="T45" fmla="*/ 2147483647 h 327"/>
              <a:gd name="T46" fmla="*/ 2147483647 w 412"/>
              <a:gd name="T47" fmla="*/ 2147483647 h 327"/>
              <a:gd name="T48" fmla="*/ 2147483647 w 412"/>
              <a:gd name="T49" fmla="*/ 2147483647 h 327"/>
              <a:gd name="T50" fmla="*/ 2147483647 w 412"/>
              <a:gd name="T51" fmla="*/ 2147483647 h 327"/>
              <a:gd name="T52" fmla="*/ 2147483647 w 412"/>
              <a:gd name="T53" fmla="*/ 2147483647 h 327"/>
              <a:gd name="T54" fmla="*/ 2147483647 w 412"/>
              <a:gd name="T55" fmla="*/ 2147483647 h 327"/>
              <a:gd name="T56" fmla="*/ 2147483647 w 412"/>
              <a:gd name="T57" fmla="*/ 2147483647 h 327"/>
              <a:gd name="T58" fmla="*/ 2147483647 w 412"/>
              <a:gd name="T59" fmla="*/ 2147483647 h 327"/>
              <a:gd name="T60" fmla="*/ 2147483647 w 412"/>
              <a:gd name="T61" fmla="*/ 2147483647 h 327"/>
              <a:gd name="T62" fmla="*/ 2147483647 w 412"/>
              <a:gd name="T63" fmla="*/ 2147483647 h 327"/>
              <a:gd name="T64" fmla="*/ 2147483647 w 412"/>
              <a:gd name="T65" fmla="*/ 2147483647 h 327"/>
              <a:gd name="T66" fmla="*/ 2147483647 w 412"/>
              <a:gd name="T67" fmla="*/ 2147483647 h 327"/>
              <a:gd name="T68" fmla="*/ 2147483647 w 412"/>
              <a:gd name="T69" fmla="*/ 2147483647 h 327"/>
              <a:gd name="T70" fmla="*/ 2147483647 w 412"/>
              <a:gd name="T71" fmla="*/ 2147483647 h 327"/>
              <a:gd name="T72" fmla="*/ 2147483647 w 412"/>
              <a:gd name="T73" fmla="*/ 2147483647 h 327"/>
              <a:gd name="T74" fmla="*/ 2147483647 w 412"/>
              <a:gd name="T75" fmla="*/ 2147483647 h 327"/>
              <a:gd name="T76" fmla="*/ 2147483647 w 412"/>
              <a:gd name="T77" fmla="*/ 2147483647 h 327"/>
              <a:gd name="T78" fmla="*/ 2147483647 w 412"/>
              <a:gd name="T79" fmla="*/ 2147483647 h 327"/>
              <a:gd name="T80" fmla="*/ 2147483647 w 412"/>
              <a:gd name="T81" fmla="*/ 2147483647 h 327"/>
              <a:gd name="T82" fmla="*/ 2147483647 w 412"/>
              <a:gd name="T83" fmla="*/ 2147483647 h 327"/>
              <a:gd name="T84" fmla="*/ 2147483647 w 412"/>
              <a:gd name="T85" fmla="*/ 2147483647 h 327"/>
              <a:gd name="T86" fmla="*/ 2147483647 w 412"/>
              <a:gd name="T87" fmla="*/ 2147483647 h 327"/>
              <a:gd name="T88" fmla="*/ 2147483647 w 412"/>
              <a:gd name="T89" fmla="*/ 2147483647 h 327"/>
              <a:gd name="T90" fmla="*/ 2147483647 w 412"/>
              <a:gd name="T91" fmla="*/ 2147483647 h 327"/>
              <a:gd name="T92" fmla="*/ 2147483647 w 412"/>
              <a:gd name="T93" fmla="*/ 2147483647 h 327"/>
              <a:gd name="T94" fmla="*/ 2147483647 w 412"/>
              <a:gd name="T95" fmla="*/ 2147483647 h 327"/>
              <a:gd name="T96" fmla="*/ 2147483647 w 412"/>
              <a:gd name="T97" fmla="*/ 2147483647 h 327"/>
              <a:gd name="T98" fmla="*/ 2147483647 w 412"/>
              <a:gd name="T99" fmla="*/ 2147483647 h 327"/>
              <a:gd name="T100" fmla="*/ 2147483647 w 412"/>
              <a:gd name="T101" fmla="*/ 2147483647 h 327"/>
              <a:gd name="T102" fmla="*/ 2147483647 w 412"/>
              <a:gd name="T103" fmla="*/ 2147483647 h 327"/>
              <a:gd name="T104" fmla="*/ 2147483647 w 412"/>
              <a:gd name="T105" fmla="*/ 2147483647 h 327"/>
              <a:gd name="T106" fmla="*/ 2147483647 w 412"/>
              <a:gd name="T107" fmla="*/ 2147483647 h 327"/>
              <a:gd name="T108" fmla="*/ 2147483647 w 412"/>
              <a:gd name="T109" fmla="*/ 2147483647 h 3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12"/>
              <a:gd name="T166" fmla="*/ 0 h 327"/>
              <a:gd name="T167" fmla="*/ 412 w 412"/>
              <a:gd name="T168" fmla="*/ 327 h 3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12" h="327">
                <a:moveTo>
                  <a:pt x="412" y="75"/>
                </a:moveTo>
                <a:lnTo>
                  <a:pt x="407" y="87"/>
                </a:lnTo>
                <a:lnTo>
                  <a:pt x="402" y="99"/>
                </a:lnTo>
                <a:lnTo>
                  <a:pt x="396" y="111"/>
                </a:lnTo>
                <a:lnTo>
                  <a:pt x="390" y="124"/>
                </a:lnTo>
                <a:lnTo>
                  <a:pt x="384" y="136"/>
                </a:lnTo>
                <a:lnTo>
                  <a:pt x="379" y="148"/>
                </a:lnTo>
                <a:lnTo>
                  <a:pt x="374" y="162"/>
                </a:lnTo>
                <a:lnTo>
                  <a:pt x="372" y="174"/>
                </a:lnTo>
                <a:lnTo>
                  <a:pt x="372" y="186"/>
                </a:lnTo>
                <a:lnTo>
                  <a:pt x="376" y="198"/>
                </a:lnTo>
                <a:lnTo>
                  <a:pt x="378" y="210"/>
                </a:lnTo>
                <a:lnTo>
                  <a:pt x="381" y="221"/>
                </a:lnTo>
                <a:lnTo>
                  <a:pt x="384" y="233"/>
                </a:lnTo>
                <a:lnTo>
                  <a:pt x="386" y="243"/>
                </a:lnTo>
                <a:lnTo>
                  <a:pt x="388" y="256"/>
                </a:lnTo>
                <a:lnTo>
                  <a:pt x="390" y="266"/>
                </a:lnTo>
                <a:lnTo>
                  <a:pt x="381" y="276"/>
                </a:lnTo>
                <a:lnTo>
                  <a:pt x="376" y="283"/>
                </a:lnTo>
                <a:lnTo>
                  <a:pt x="371" y="290"/>
                </a:lnTo>
                <a:lnTo>
                  <a:pt x="367" y="296"/>
                </a:lnTo>
                <a:lnTo>
                  <a:pt x="364" y="301"/>
                </a:lnTo>
                <a:lnTo>
                  <a:pt x="360" y="308"/>
                </a:lnTo>
                <a:lnTo>
                  <a:pt x="355" y="316"/>
                </a:lnTo>
                <a:lnTo>
                  <a:pt x="348" y="327"/>
                </a:lnTo>
                <a:lnTo>
                  <a:pt x="328" y="323"/>
                </a:lnTo>
                <a:lnTo>
                  <a:pt x="305" y="318"/>
                </a:lnTo>
                <a:lnTo>
                  <a:pt x="283" y="313"/>
                </a:lnTo>
                <a:lnTo>
                  <a:pt x="261" y="304"/>
                </a:lnTo>
                <a:lnTo>
                  <a:pt x="237" y="297"/>
                </a:lnTo>
                <a:lnTo>
                  <a:pt x="214" y="290"/>
                </a:lnTo>
                <a:lnTo>
                  <a:pt x="192" y="285"/>
                </a:lnTo>
                <a:lnTo>
                  <a:pt x="170" y="280"/>
                </a:lnTo>
                <a:lnTo>
                  <a:pt x="161" y="276"/>
                </a:lnTo>
                <a:lnTo>
                  <a:pt x="154" y="273"/>
                </a:lnTo>
                <a:lnTo>
                  <a:pt x="149" y="268"/>
                </a:lnTo>
                <a:lnTo>
                  <a:pt x="144" y="264"/>
                </a:lnTo>
                <a:lnTo>
                  <a:pt x="141" y="259"/>
                </a:lnTo>
                <a:lnTo>
                  <a:pt x="135" y="254"/>
                </a:lnTo>
                <a:lnTo>
                  <a:pt x="132" y="247"/>
                </a:lnTo>
                <a:lnTo>
                  <a:pt x="127" y="238"/>
                </a:lnTo>
                <a:lnTo>
                  <a:pt x="111" y="230"/>
                </a:lnTo>
                <a:lnTo>
                  <a:pt x="94" y="221"/>
                </a:lnTo>
                <a:lnTo>
                  <a:pt x="75" y="212"/>
                </a:lnTo>
                <a:lnTo>
                  <a:pt x="55" y="204"/>
                </a:lnTo>
                <a:lnTo>
                  <a:pt x="36" y="195"/>
                </a:lnTo>
                <a:lnTo>
                  <a:pt x="20" y="184"/>
                </a:lnTo>
                <a:lnTo>
                  <a:pt x="14" y="179"/>
                </a:lnTo>
                <a:lnTo>
                  <a:pt x="7" y="172"/>
                </a:lnTo>
                <a:lnTo>
                  <a:pt x="3" y="167"/>
                </a:lnTo>
                <a:lnTo>
                  <a:pt x="0" y="160"/>
                </a:lnTo>
                <a:lnTo>
                  <a:pt x="8" y="146"/>
                </a:lnTo>
                <a:lnTo>
                  <a:pt x="19" y="136"/>
                </a:lnTo>
                <a:lnTo>
                  <a:pt x="31" y="125"/>
                </a:lnTo>
                <a:lnTo>
                  <a:pt x="43" y="117"/>
                </a:lnTo>
                <a:lnTo>
                  <a:pt x="72" y="99"/>
                </a:lnTo>
                <a:lnTo>
                  <a:pt x="101" y="85"/>
                </a:lnTo>
                <a:lnTo>
                  <a:pt x="129" y="70"/>
                </a:lnTo>
                <a:lnTo>
                  <a:pt x="154" y="51"/>
                </a:lnTo>
                <a:lnTo>
                  <a:pt x="166" y="42"/>
                </a:lnTo>
                <a:lnTo>
                  <a:pt x="177" y="30"/>
                </a:lnTo>
                <a:lnTo>
                  <a:pt x="184" y="18"/>
                </a:lnTo>
                <a:lnTo>
                  <a:pt x="190" y="4"/>
                </a:lnTo>
                <a:lnTo>
                  <a:pt x="192" y="2"/>
                </a:lnTo>
                <a:lnTo>
                  <a:pt x="194" y="2"/>
                </a:lnTo>
                <a:lnTo>
                  <a:pt x="194" y="0"/>
                </a:lnTo>
                <a:lnTo>
                  <a:pt x="199" y="4"/>
                </a:lnTo>
                <a:lnTo>
                  <a:pt x="202" y="6"/>
                </a:lnTo>
                <a:lnTo>
                  <a:pt x="206" y="7"/>
                </a:lnTo>
                <a:lnTo>
                  <a:pt x="209" y="11"/>
                </a:lnTo>
                <a:lnTo>
                  <a:pt x="213" y="13"/>
                </a:lnTo>
                <a:lnTo>
                  <a:pt x="216" y="14"/>
                </a:lnTo>
                <a:lnTo>
                  <a:pt x="220" y="18"/>
                </a:lnTo>
                <a:lnTo>
                  <a:pt x="225" y="19"/>
                </a:lnTo>
                <a:lnTo>
                  <a:pt x="237" y="14"/>
                </a:lnTo>
                <a:lnTo>
                  <a:pt x="247" y="13"/>
                </a:lnTo>
                <a:lnTo>
                  <a:pt x="256" y="11"/>
                </a:lnTo>
                <a:lnTo>
                  <a:pt x="264" y="9"/>
                </a:lnTo>
                <a:lnTo>
                  <a:pt x="273" y="11"/>
                </a:lnTo>
                <a:lnTo>
                  <a:pt x="281" y="11"/>
                </a:lnTo>
                <a:lnTo>
                  <a:pt x="292" y="14"/>
                </a:lnTo>
                <a:lnTo>
                  <a:pt x="305" y="16"/>
                </a:lnTo>
                <a:lnTo>
                  <a:pt x="314" y="16"/>
                </a:lnTo>
                <a:lnTo>
                  <a:pt x="321" y="16"/>
                </a:lnTo>
                <a:lnTo>
                  <a:pt x="329" y="16"/>
                </a:lnTo>
                <a:lnTo>
                  <a:pt x="336" y="16"/>
                </a:lnTo>
                <a:lnTo>
                  <a:pt x="345" y="16"/>
                </a:lnTo>
                <a:lnTo>
                  <a:pt x="352" y="16"/>
                </a:lnTo>
                <a:lnTo>
                  <a:pt x="360" y="16"/>
                </a:lnTo>
                <a:lnTo>
                  <a:pt x="369" y="18"/>
                </a:lnTo>
                <a:lnTo>
                  <a:pt x="369" y="21"/>
                </a:lnTo>
                <a:lnTo>
                  <a:pt x="369" y="25"/>
                </a:lnTo>
                <a:lnTo>
                  <a:pt x="369" y="30"/>
                </a:lnTo>
                <a:lnTo>
                  <a:pt x="369" y="33"/>
                </a:lnTo>
                <a:lnTo>
                  <a:pt x="369" y="37"/>
                </a:lnTo>
                <a:lnTo>
                  <a:pt x="369" y="40"/>
                </a:lnTo>
                <a:lnTo>
                  <a:pt x="369" y="44"/>
                </a:lnTo>
                <a:lnTo>
                  <a:pt x="371" y="47"/>
                </a:lnTo>
                <a:lnTo>
                  <a:pt x="379" y="49"/>
                </a:lnTo>
                <a:lnTo>
                  <a:pt x="388" y="49"/>
                </a:lnTo>
                <a:lnTo>
                  <a:pt x="395" y="49"/>
                </a:lnTo>
                <a:lnTo>
                  <a:pt x="400" y="51"/>
                </a:lnTo>
                <a:lnTo>
                  <a:pt x="405" y="54"/>
                </a:lnTo>
                <a:lnTo>
                  <a:pt x="408" y="58"/>
                </a:lnTo>
                <a:lnTo>
                  <a:pt x="410" y="65"/>
                </a:lnTo>
                <a:lnTo>
                  <a:pt x="412" y="75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9" name="Freeform 1064"/>
          <p:cNvSpPr>
            <a:spLocks noChangeArrowheads="1"/>
          </p:cNvSpPr>
          <p:nvPr/>
        </p:nvSpPr>
        <p:spPr bwMode="auto">
          <a:xfrm>
            <a:off x="4965700" y="1446213"/>
            <a:ext cx="1395413" cy="873125"/>
          </a:xfrm>
          <a:custGeom>
            <a:avLst/>
            <a:gdLst>
              <a:gd name="T0" fmla="*/ 2147483647 w 879"/>
              <a:gd name="T1" fmla="*/ 2147483647 h 550"/>
              <a:gd name="T2" fmla="*/ 2147483647 w 879"/>
              <a:gd name="T3" fmla="*/ 2147483647 h 550"/>
              <a:gd name="T4" fmla="*/ 2147483647 w 879"/>
              <a:gd name="T5" fmla="*/ 2147483647 h 550"/>
              <a:gd name="T6" fmla="*/ 2147483647 w 879"/>
              <a:gd name="T7" fmla="*/ 2147483647 h 550"/>
              <a:gd name="T8" fmla="*/ 2147483647 w 879"/>
              <a:gd name="T9" fmla="*/ 2147483647 h 550"/>
              <a:gd name="T10" fmla="*/ 2147483647 w 879"/>
              <a:gd name="T11" fmla="*/ 2147483647 h 550"/>
              <a:gd name="T12" fmla="*/ 2147483647 w 879"/>
              <a:gd name="T13" fmla="*/ 2147483647 h 550"/>
              <a:gd name="T14" fmla="*/ 2147483647 w 879"/>
              <a:gd name="T15" fmla="*/ 2147483647 h 550"/>
              <a:gd name="T16" fmla="*/ 2147483647 w 879"/>
              <a:gd name="T17" fmla="*/ 2147483647 h 550"/>
              <a:gd name="T18" fmla="*/ 2147483647 w 879"/>
              <a:gd name="T19" fmla="*/ 2147483647 h 550"/>
              <a:gd name="T20" fmla="*/ 2147483647 w 879"/>
              <a:gd name="T21" fmla="*/ 2147483647 h 550"/>
              <a:gd name="T22" fmla="*/ 2147483647 w 879"/>
              <a:gd name="T23" fmla="*/ 2147483647 h 550"/>
              <a:gd name="T24" fmla="*/ 2147483647 w 879"/>
              <a:gd name="T25" fmla="*/ 2147483647 h 550"/>
              <a:gd name="T26" fmla="*/ 2147483647 w 879"/>
              <a:gd name="T27" fmla="*/ 2147483647 h 550"/>
              <a:gd name="T28" fmla="*/ 2147483647 w 879"/>
              <a:gd name="T29" fmla="*/ 2147483647 h 550"/>
              <a:gd name="T30" fmla="*/ 2147483647 w 879"/>
              <a:gd name="T31" fmla="*/ 2147483647 h 550"/>
              <a:gd name="T32" fmla="*/ 2147483647 w 879"/>
              <a:gd name="T33" fmla="*/ 2147483647 h 550"/>
              <a:gd name="T34" fmla="*/ 2147483647 w 879"/>
              <a:gd name="T35" fmla="*/ 2147483647 h 550"/>
              <a:gd name="T36" fmla="*/ 2147483647 w 879"/>
              <a:gd name="T37" fmla="*/ 2147483647 h 550"/>
              <a:gd name="T38" fmla="*/ 2147483647 w 879"/>
              <a:gd name="T39" fmla="*/ 2147483647 h 550"/>
              <a:gd name="T40" fmla="*/ 2147483647 w 879"/>
              <a:gd name="T41" fmla="*/ 2147483647 h 550"/>
              <a:gd name="T42" fmla="*/ 2147483647 w 879"/>
              <a:gd name="T43" fmla="*/ 2147483647 h 550"/>
              <a:gd name="T44" fmla="*/ 2147483647 w 879"/>
              <a:gd name="T45" fmla="*/ 2147483647 h 550"/>
              <a:gd name="T46" fmla="*/ 2147483647 w 879"/>
              <a:gd name="T47" fmla="*/ 2147483647 h 550"/>
              <a:gd name="T48" fmla="*/ 2147483647 w 879"/>
              <a:gd name="T49" fmla="*/ 2147483647 h 550"/>
              <a:gd name="T50" fmla="*/ 2147483647 w 879"/>
              <a:gd name="T51" fmla="*/ 2147483647 h 550"/>
              <a:gd name="T52" fmla="*/ 2147483647 w 879"/>
              <a:gd name="T53" fmla="*/ 2147483647 h 550"/>
              <a:gd name="T54" fmla="*/ 2147483647 w 879"/>
              <a:gd name="T55" fmla="*/ 2147483647 h 550"/>
              <a:gd name="T56" fmla="*/ 2147483647 w 879"/>
              <a:gd name="T57" fmla="*/ 2147483647 h 550"/>
              <a:gd name="T58" fmla="*/ 2147483647 w 879"/>
              <a:gd name="T59" fmla="*/ 2147483647 h 550"/>
              <a:gd name="T60" fmla="*/ 2147483647 w 879"/>
              <a:gd name="T61" fmla="*/ 2147483647 h 550"/>
              <a:gd name="T62" fmla="*/ 2147483647 w 879"/>
              <a:gd name="T63" fmla="*/ 2147483647 h 550"/>
              <a:gd name="T64" fmla="*/ 0 w 879"/>
              <a:gd name="T65" fmla="*/ 2147483647 h 550"/>
              <a:gd name="T66" fmla="*/ 0 w 879"/>
              <a:gd name="T67" fmla="*/ 2147483647 h 550"/>
              <a:gd name="T68" fmla="*/ 2147483647 w 879"/>
              <a:gd name="T69" fmla="*/ 2147483647 h 550"/>
              <a:gd name="T70" fmla="*/ 2147483647 w 879"/>
              <a:gd name="T71" fmla="*/ 2147483647 h 550"/>
              <a:gd name="T72" fmla="*/ 2147483647 w 879"/>
              <a:gd name="T73" fmla="*/ 2147483647 h 550"/>
              <a:gd name="T74" fmla="*/ 2147483647 w 879"/>
              <a:gd name="T75" fmla="*/ 2147483647 h 550"/>
              <a:gd name="T76" fmla="*/ 2147483647 w 879"/>
              <a:gd name="T77" fmla="*/ 2147483647 h 550"/>
              <a:gd name="T78" fmla="*/ 2147483647 w 879"/>
              <a:gd name="T79" fmla="*/ 2147483647 h 550"/>
              <a:gd name="T80" fmla="*/ 2147483647 w 879"/>
              <a:gd name="T81" fmla="*/ 2147483647 h 550"/>
              <a:gd name="T82" fmla="*/ 2147483647 w 879"/>
              <a:gd name="T83" fmla="*/ 2147483647 h 550"/>
              <a:gd name="T84" fmla="*/ 2147483647 w 879"/>
              <a:gd name="T85" fmla="*/ 2147483647 h 550"/>
              <a:gd name="T86" fmla="*/ 2147483647 w 879"/>
              <a:gd name="T87" fmla="*/ 2147483647 h 550"/>
              <a:gd name="T88" fmla="*/ 2147483647 w 879"/>
              <a:gd name="T89" fmla="*/ 2147483647 h 550"/>
              <a:gd name="T90" fmla="*/ 2147483647 w 879"/>
              <a:gd name="T91" fmla="*/ 2147483647 h 550"/>
              <a:gd name="T92" fmla="*/ 2147483647 w 879"/>
              <a:gd name="T93" fmla="*/ 2147483647 h 550"/>
              <a:gd name="T94" fmla="*/ 2147483647 w 879"/>
              <a:gd name="T95" fmla="*/ 2147483647 h 550"/>
              <a:gd name="T96" fmla="*/ 2147483647 w 879"/>
              <a:gd name="T97" fmla="*/ 0 h 550"/>
              <a:gd name="T98" fmla="*/ 2147483647 w 879"/>
              <a:gd name="T99" fmla="*/ 2147483647 h 550"/>
              <a:gd name="T100" fmla="*/ 2147483647 w 879"/>
              <a:gd name="T101" fmla="*/ 2147483647 h 550"/>
              <a:gd name="T102" fmla="*/ 2147483647 w 879"/>
              <a:gd name="T103" fmla="*/ 2147483647 h 55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79"/>
              <a:gd name="T157" fmla="*/ 0 h 550"/>
              <a:gd name="T158" fmla="*/ 879 w 879"/>
              <a:gd name="T159" fmla="*/ 550 h 55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79" h="550">
                <a:moveTo>
                  <a:pt x="879" y="49"/>
                </a:moveTo>
                <a:lnTo>
                  <a:pt x="872" y="64"/>
                </a:lnTo>
                <a:lnTo>
                  <a:pt x="864" y="78"/>
                </a:lnTo>
                <a:lnTo>
                  <a:pt x="853" y="89"/>
                </a:lnTo>
                <a:lnTo>
                  <a:pt x="843" y="97"/>
                </a:lnTo>
                <a:lnTo>
                  <a:pt x="831" y="106"/>
                </a:lnTo>
                <a:lnTo>
                  <a:pt x="817" y="111"/>
                </a:lnTo>
                <a:lnTo>
                  <a:pt x="805" y="116"/>
                </a:lnTo>
                <a:lnTo>
                  <a:pt x="792" y="120"/>
                </a:lnTo>
                <a:lnTo>
                  <a:pt x="764" y="128"/>
                </a:lnTo>
                <a:lnTo>
                  <a:pt x="738" y="137"/>
                </a:lnTo>
                <a:lnTo>
                  <a:pt x="726" y="142"/>
                </a:lnTo>
                <a:lnTo>
                  <a:pt x="716" y="149"/>
                </a:lnTo>
                <a:lnTo>
                  <a:pt x="706" y="158"/>
                </a:lnTo>
                <a:lnTo>
                  <a:pt x="697" y="167"/>
                </a:lnTo>
                <a:lnTo>
                  <a:pt x="697" y="174"/>
                </a:lnTo>
                <a:lnTo>
                  <a:pt x="697" y="179"/>
                </a:lnTo>
                <a:lnTo>
                  <a:pt x="697" y="184"/>
                </a:lnTo>
                <a:lnTo>
                  <a:pt x="697" y="188"/>
                </a:lnTo>
                <a:lnTo>
                  <a:pt x="697" y="193"/>
                </a:lnTo>
                <a:lnTo>
                  <a:pt x="696" y="196"/>
                </a:lnTo>
                <a:lnTo>
                  <a:pt x="694" y="201"/>
                </a:lnTo>
                <a:lnTo>
                  <a:pt x="692" y="207"/>
                </a:lnTo>
                <a:lnTo>
                  <a:pt x="673" y="227"/>
                </a:lnTo>
                <a:lnTo>
                  <a:pt x="656" y="245"/>
                </a:lnTo>
                <a:lnTo>
                  <a:pt x="642" y="260"/>
                </a:lnTo>
                <a:lnTo>
                  <a:pt x="632" y="274"/>
                </a:lnTo>
                <a:lnTo>
                  <a:pt x="629" y="283"/>
                </a:lnTo>
                <a:lnTo>
                  <a:pt x="625" y="292"/>
                </a:lnTo>
                <a:lnTo>
                  <a:pt x="623" y="300"/>
                </a:lnTo>
                <a:lnTo>
                  <a:pt x="623" y="309"/>
                </a:lnTo>
                <a:lnTo>
                  <a:pt x="625" y="321"/>
                </a:lnTo>
                <a:lnTo>
                  <a:pt x="627" y="333"/>
                </a:lnTo>
                <a:lnTo>
                  <a:pt x="630" y="345"/>
                </a:lnTo>
                <a:lnTo>
                  <a:pt x="635" y="361"/>
                </a:lnTo>
                <a:lnTo>
                  <a:pt x="611" y="361"/>
                </a:lnTo>
                <a:lnTo>
                  <a:pt x="589" y="358"/>
                </a:lnTo>
                <a:lnTo>
                  <a:pt x="568" y="354"/>
                </a:lnTo>
                <a:lnTo>
                  <a:pt x="550" y="352"/>
                </a:lnTo>
                <a:lnTo>
                  <a:pt x="539" y="352"/>
                </a:lnTo>
                <a:lnTo>
                  <a:pt x="531" y="352"/>
                </a:lnTo>
                <a:lnTo>
                  <a:pt x="522" y="354"/>
                </a:lnTo>
                <a:lnTo>
                  <a:pt x="512" y="358"/>
                </a:lnTo>
                <a:lnTo>
                  <a:pt x="503" y="361"/>
                </a:lnTo>
                <a:lnTo>
                  <a:pt x="495" y="366"/>
                </a:lnTo>
                <a:lnTo>
                  <a:pt x="486" y="375"/>
                </a:lnTo>
                <a:lnTo>
                  <a:pt x="477" y="384"/>
                </a:lnTo>
                <a:lnTo>
                  <a:pt x="471" y="384"/>
                </a:lnTo>
                <a:lnTo>
                  <a:pt x="465" y="382"/>
                </a:lnTo>
                <a:lnTo>
                  <a:pt x="459" y="382"/>
                </a:lnTo>
                <a:lnTo>
                  <a:pt x="452" y="380"/>
                </a:lnTo>
                <a:lnTo>
                  <a:pt x="447" y="378"/>
                </a:lnTo>
                <a:lnTo>
                  <a:pt x="440" y="377"/>
                </a:lnTo>
                <a:lnTo>
                  <a:pt x="435" y="375"/>
                </a:lnTo>
                <a:lnTo>
                  <a:pt x="428" y="373"/>
                </a:lnTo>
                <a:lnTo>
                  <a:pt x="416" y="373"/>
                </a:lnTo>
                <a:lnTo>
                  <a:pt x="404" y="373"/>
                </a:lnTo>
                <a:lnTo>
                  <a:pt x="392" y="372"/>
                </a:lnTo>
                <a:lnTo>
                  <a:pt x="381" y="372"/>
                </a:lnTo>
                <a:lnTo>
                  <a:pt x="369" y="370"/>
                </a:lnTo>
                <a:lnTo>
                  <a:pt x="357" y="368"/>
                </a:lnTo>
                <a:lnTo>
                  <a:pt x="345" y="368"/>
                </a:lnTo>
                <a:lnTo>
                  <a:pt x="333" y="366"/>
                </a:lnTo>
                <a:lnTo>
                  <a:pt x="328" y="372"/>
                </a:lnTo>
                <a:lnTo>
                  <a:pt x="325" y="377"/>
                </a:lnTo>
                <a:lnTo>
                  <a:pt x="321" y="382"/>
                </a:lnTo>
                <a:lnTo>
                  <a:pt x="321" y="387"/>
                </a:lnTo>
                <a:lnTo>
                  <a:pt x="321" y="398"/>
                </a:lnTo>
                <a:lnTo>
                  <a:pt x="325" y="408"/>
                </a:lnTo>
                <a:lnTo>
                  <a:pt x="330" y="418"/>
                </a:lnTo>
                <a:lnTo>
                  <a:pt x="337" y="429"/>
                </a:lnTo>
                <a:lnTo>
                  <a:pt x="342" y="439"/>
                </a:lnTo>
                <a:lnTo>
                  <a:pt x="345" y="451"/>
                </a:lnTo>
                <a:lnTo>
                  <a:pt x="345" y="455"/>
                </a:lnTo>
                <a:lnTo>
                  <a:pt x="345" y="458"/>
                </a:lnTo>
                <a:lnTo>
                  <a:pt x="345" y="462"/>
                </a:lnTo>
                <a:lnTo>
                  <a:pt x="345" y="465"/>
                </a:lnTo>
                <a:lnTo>
                  <a:pt x="345" y="469"/>
                </a:lnTo>
                <a:lnTo>
                  <a:pt x="345" y="472"/>
                </a:lnTo>
                <a:lnTo>
                  <a:pt x="344" y="476"/>
                </a:lnTo>
                <a:lnTo>
                  <a:pt x="344" y="479"/>
                </a:lnTo>
                <a:lnTo>
                  <a:pt x="330" y="486"/>
                </a:lnTo>
                <a:lnTo>
                  <a:pt x="321" y="491"/>
                </a:lnTo>
                <a:lnTo>
                  <a:pt x="316" y="496"/>
                </a:lnTo>
                <a:lnTo>
                  <a:pt x="314" y="500"/>
                </a:lnTo>
                <a:lnTo>
                  <a:pt x="314" y="505"/>
                </a:lnTo>
                <a:lnTo>
                  <a:pt x="316" y="512"/>
                </a:lnTo>
                <a:lnTo>
                  <a:pt x="316" y="523"/>
                </a:lnTo>
                <a:lnTo>
                  <a:pt x="313" y="538"/>
                </a:lnTo>
                <a:lnTo>
                  <a:pt x="302" y="545"/>
                </a:lnTo>
                <a:lnTo>
                  <a:pt x="294" y="547"/>
                </a:lnTo>
                <a:lnTo>
                  <a:pt x="285" y="547"/>
                </a:lnTo>
                <a:lnTo>
                  <a:pt x="280" y="543"/>
                </a:lnTo>
                <a:lnTo>
                  <a:pt x="277" y="538"/>
                </a:lnTo>
                <a:lnTo>
                  <a:pt x="273" y="531"/>
                </a:lnTo>
                <a:lnTo>
                  <a:pt x="271" y="521"/>
                </a:lnTo>
                <a:lnTo>
                  <a:pt x="270" y="510"/>
                </a:lnTo>
                <a:lnTo>
                  <a:pt x="265" y="509"/>
                </a:lnTo>
                <a:lnTo>
                  <a:pt x="258" y="507"/>
                </a:lnTo>
                <a:lnTo>
                  <a:pt x="253" y="507"/>
                </a:lnTo>
                <a:lnTo>
                  <a:pt x="249" y="509"/>
                </a:lnTo>
                <a:lnTo>
                  <a:pt x="239" y="514"/>
                </a:lnTo>
                <a:lnTo>
                  <a:pt x="228" y="523"/>
                </a:lnTo>
                <a:lnTo>
                  <a:pt x="220" y="531"/>
                </a:lnTo>
                <a:lnTo>
                  <a:pt x="208" y="540"/>
                </a:lnTo>
                <a:lnTo>
                  <a:pt x="198" y="547"/>
                </a:lnTo>
                <a:lnTo>
                  <a:pt x="184" y="550"/>
                </a:lnTo>
                <a:lnTo>
                  <a:pt x="182" y="547"/>
                </a:lnTo>
                <a:lnTo>
                  <a:pt x="179" y="545"/>
                </a:lnTo>
                <a:lnTo>
                  <a:pt x="177" y="542"/>
                </a:lnTo>
                <a:lnTo>
                  <a:pt x="175" y="540"/>
                </a:lnTo>
                <a:lnTo>
                  <a:pt x="175" y="536"/>
                </a:lnTo>
                <a:lnTo>
                  <a:pt x="174" y="533"/>
                </a:lnTo>
                <a:lnTo>
                  <a:pt x="172" y="531"/>
                </a:lnTo>
                <a:lnTo>
                  <a:pt x="172" y="528"/>
                </a:lnTo>
                <a:lnTo>
                  <a:pt x="156" y="521"/>
                </a:lnTo>
                <a:lnTo>
                  <a:pt x="141" y="517"/>
                </a:lnTo>
                <a:lnTo>
                  <a:pt x="129" y="517"/>
                </a:lnTo>
                <a:lnTo>
                  <a:pt x="115" y="519"/>
                </a:lnTo>
                <a:lnTo>
                  <a:pt x="103" y="524"/>
                </a:lnTo>
                <a:lnTo>
                  <a:pt x="93" y="531"/>
                </a:lnTo>
                <a:lnTo>
                  <a:pt x="81" y="538"/>
                </a:lnTo>
                <a:lnTo>
                  <a:pt x="69" y="549"/>
                </a:lnTo>
                <a:lnTo>
                  <a:pt x="57" y="549"/>
                </a:lnTo>
                <a:lnTo>
                  <a:pt x="45" y="547"/>
                </a:lnTo>
                <a:lnTo>
                  <a:pt x="36" y="543"/>
                </a:lnTo>
                <a:lnTo>
                  <a:pt x="28" y="540"/>
                </a:lnTo>
                <a:lnTo>
                  <a:pt x="21" y="533"/>
                </a:lnTo>
                <a:lnTo>
                  <a:pt x="16" y="524"/>
                </a:lnTo>
                <a:lnTo>
                  <a:pt x="14" y="512"/>
                </a:lnTo>
                <a:lnTo>
                  <a:pt x="12" y="496"/>
                </a:lnTo>
                <a:lnTo>
                  <a:pt x="17" y="488"/>
                </a:lnTo>
                <a:lnTo>
                  <a:pt x="22" y="477"/>
                </a:lnTo>
                <a:lnTo>
                  <a:pt x="28" y="467"/>
                </a:lnTo>
                <a:lnTo>
                  <a:pt x="31" y="457"/>
                </a:lnTo>
                <a:lnTo>
                  <a:pt x="36" y="446"/>
                </a:lnTo>
                <a:lnTo>
                  <a:pt x="41" y="436"/>
                </a:lnTo>
                <a:lnTo>
                  <a:pt x="46" y="427"/>
                </a:lnTo>
                <a:lnTo>
                  <a:pt x="52" y="418"/>
                </a:lnTo>
                <a:lnTo>
                  <a:pt x="69" y="404"/>
                </a:lnTo>
                <a:lnTo>
                  <a:pt x="83" y="394"/>
                </a:lnTo>
                <a:lnTo>
                  <a:pt x="91" y="384"/>
                </a:lnTo>
                <a:lnTo>
                  <a:pt x="98" y="373"/>
                </a:lnTo>
                <a:lnTo>
                  <a:pt x="100" y="361"/>
                </a:lnTo>
                <a:lnTo>
                  <a:pt x="100" y="347"/>
                </a:lnTo>
                <a:lnTo>
                  <a:pt x="96" y="332"/>
                </a:lnTo>
                <a:lnTo>
                  <a:pt x="89" y="311"/>
                </a:lnTo>
                <a:lnTo>
                  <a:pt x="84" y="304"/>
                </a:lnTo>
                <a:lnTo>
                  <a:pt x="81" y="295"/>
                </a:lnTo>
                <a:lnTo>
                  <a:pt x="76" y="288"/>
                </a:lnTo>
                <a:lnTo>
                  <a:pt x="71" y="281"/>
                </a:lnTo>
                <a:lnTo>
                  <a:pt x="65" y="274"/>
                </a:lnTo>
                <a:lnTo>
                  <a:pt x="62" y="266"/>
                </a:lnTo>
                <a:lnTo>
                  <a:pt x="58" y="259"/>
                </a:lnTo>
                <a:lnTo>
                  <a:pt x="55" y="250"/>
                </a:lnTo>
                <a:lnTo>
                  <a:pt x="55" y="226"/>
                </a:lnTo>
                <a:lnTo>
                  <a:pt x="55" y="207"/>
                </a:lnTo>
                <a:lnTo>
                  <a:pt x="53" y="191"/>
                </a:lnTo>
                <a:lnTo>
                  <a:pt x="52" y="179"/>
                </a:lnTo>
                <a:lnTo>
                  <a:pt x="46" y="168"/>
                </a:lnTo>
                <a:lnTo>
                  <a:pt x="36" y="158"/>
                </a:lnTo>
                <a:lnTo>
                  <a:pt x="21" y="148"/>
                </a:lnTo>
                <a:lnTo>
                  <a:pt x="0" y="135"/>
                </a:lnTo>
                <a:lnTo>
                  <a:pt x="0" y="130"/>
                </a:lnTo>
                <a:lnTo>
                  <a:pt x="0" y="125"/>
                </a:lnTo>
                <a:lnTo>
                  <a:pt x="0" y="122"/>
                </a:lnTo>
                <a:lnTo>
                  <a:pt x="0" y="116"/>
                </a:lnTo>
                <a:lnTo>
                  <a:pt x="0" y="111"/>
                </a:lnTo>
                <a:lnTo>
                  <a:pt x="0" y="106"/>
                </a:lnTo>
                <a:lnTo>
                  <a:pt x="0" y="102"/>
                </a:lnTo>
                <a:lnTo>
                  <a:pt x="0" y="97"/>
                </a:lnTo>
                <a:lnTo>
                  <a:pt x="22" y="99"/>
                </a:lnTo>
                <a:lnTo>
                  <a:pt x="46" y="101"/>
                </a:lnTo>
                <a:lnTo>
                  <a:pt x="69" y="106"/>
                </a:lnTo>
                <a:lnTo>
                  <a:pt x="93" y="111"/>
                </a:lnTo>
                <a:lnTo>
                  <a:pt x="117" y="118"/>
                </a:lnTo>
                <a:lnTo>
                  <a:pt x="141" y="123"/>
                </a:lnTo>
                <a:lnTo>
                  <a:pt x="163" y="128"/>
                </a:lnTo>
                <a:lnTo>
                  <a:pt x="186" y="134"/>
                </a:lnTo>
                <a:lnTo>
                  <a:pt x="199" y="134"/>
                </a:lnTo>
                <a:lnTo>
                  <a:pt x="222" y="134"/>
                </a:lnTo>
                <a:lnTo>
                  <a:pt x="249" y="135"/>
                </a:lnTo>
                <a:lnTo>
                  <a:pt x="280" y="134"/>
                </a:lnTo>
                <a:lnTo>
                  <a:pt x="309" y="132"/>
                </a:lnTo>
                <a:lnTo>
                  <a:pt x="337" y="128"/>
                </a:lnTo>
                <a:lnTo>
                  <a:pt x="349" y="125"/>
                </a:lnTo>
                <a:lnTo>
                  <a:pt x="357" y="122"/>
                </a:lnTo>
                <a:lnTo>
                  <a:pt x="366" y="116"/>
                </a:lnTo>
                <a:lnTo>
                  <a:pt x="371" y="111"/>
                </a:lnTo>
                <a:lnTo>
                  <a:pt x="376" y="94"/>
                </a:lnTo>
                <a:lnTo>
                  <a:pt x="381" y="82"/>
                </a:lnTo>
                <a:lnTo>
                  <a:pt x="385" y="73"/>
                </a:lnTo>
                <a:lnTo>
                  <a:pt x="392" y="68"/>
                </a:lnTo>
                <a:lnTo>
                  <a:pt x="398" y="64"/>
                </a:lnTo>
                <a:lnTo>
                  <a:pt x="407" y="66"/>
                </a:lnTo>
                <a:lnTo>
                  <a:pt x="419" y="71"/>
                </a:lnTo>
                <a:lnTo>
                  <a:pt x="435" y="78"/>
                </a:lnTo>
                <a:lnTo>
                  <a:pt x="452" y="78"/>
                </a:lnTo>
                <a:lnTo>
                  <a:pt x="469" y="80"/>
                </a:lnTo>
                <a:lnTo>
                  <a:pt x="484" y="80"/>
                </a:lnTo>
                <a:lnTo>
                  <a:pt x="501" y="82"/>
                </a:lnTo>
                <a:lnTo>
                  <a:pt x="517" y="85"/>
                </a:lnTo>
                <a:lnTo>
                  <a:pt x="534" y="87"/>
                </a:lnTo>
                <a:lnTo>
                  <a:pt x="550" y="90"/>
                </a:lnTo>
                <a:lnTo>
                  <a:pt x="567" y="94"/>
                </a:lnTo>
                <a:lnTo>
                  <a:pt x="575" y="94"/>
                </a:lnTo>
                <a:lnTo>
                  <a:pt x="582" y="90"/>
                </a:lnTo>
                <a:lnTo>
                  <a:pt x="587" y="87"/>
                </a:lnTo>
                <a:lnTo>
                  <a:pt x="592" y="82"/>
                </a:lnTo>
                <a:lnTo>
                  <a:pt x="598" y="71"/>
                </a:lnTo>
                <a:lnTo>
                  <a:pt x="603" y="59"/>
                </a:lnTo>
                <a:lnTo>
                  <a:pt x="608" y="49"/>
                </a:lnTo>
                <a:lnTo>
                  <a:pt x="617" y="42"/>
                </a:lnTo>
                <a:lnTo>
                  <a:pt x="620" y="40"/>
                </a:lnTo>
                <a:lnTo>
                  <a:pt x="627" y="42"/>
                </a:lnTo>
                <a:lnTo>
                  <a:pt x="634" y="43"/>
                </a:lnTo>
                <a:lnTo>
                  <a:pt x="642" y="49"/>
                </a:lnTo>
                <a:lnTo>
                  <a:pt x="646" y="56"/>
                </a:lnTo>
                <a:lnTo>
                  <a:pt x="649" y="63"/>
                </a:lnTo>
                <a:lnTo>
                  <a:pt x="654" y="69"/>
                </a:lnTo>
                <a:lnTo>
                  <a:pt x="661" y="75"/>
                </a:lnTo>
                <a:lnTo>
                  <a:pt x="668" y="78"/>
                </a:lnTo>
                <a:lnTo>
                  <a:pt x="677" y="80"/>
                </a:lnTo>
                <a:lnTo>
                  <a:pt x="683" y="82"/>
                </a:lnTo>
                <a:lnTo>
                  <a:pt x="692" y="82"/>
                </a:lnTo>
                <a:lnTo>
                  <a:pt x="709" y="80"/>
                </a:lnTo>
                <a:lnTo>
                  <a:pt x="726" y="76"/>
                </a:lnTo>
                <a:lnTo>
                  <a:pt x="742" y="69"/>
                </a:lnTo>
                <a:lnTo>
                  <a:pt x="754" y="61"/>
                </a:lnTo>
                <a:lnTo>
                  <a:pt x="757" y="54"/>
                </a:lnTo>
                <a:lnTo>
                  <a:pt x="761" y="47"/>
                </a:lnTo>
                <a:lnTo>
                  <a:pt x="764" y="40"/>
                </a:lnTo>
                <a:lnTo>
                  <a:pt x="768" y="35"/>
                </a:lnTo>
                <a:lnTo>
                  <a:pt x="773" y="28"/>
                </a:lnTo>
                <a:lnTo>
                  <a:pt x="778" y="21"/>
                </a:lnTo>
                <a:lnTo>
                  <a:pt x="783" y="16"/>
                </a:lnTo>
                <a:lnTo>
                  <a:pt x="788" y="10"/>
                </a:lnTo>
                <a:lnTo>
                  <a:pt x="793" y="10"/>
                </a:lnTo>
                <a:lnTo>
                  <a:pt x="800" y="9"/>
                </a:lnTo>
                <a:lnTo>
                  <a:pt x="809" y="5"/>
                </a:lnTo>
                <a:lnTo>
                  <a:pt x="816" y="3"/>
                </a:lnTo>
                <a:lnTo>
                  <a:pt x="824" y="2"/>
                </a:lnTo>
                <a:lnTo>
                  <a:pt x="833" y="0"/>
                </a:lnTo>
                <a:lnTo>
                  <a:pt x="840" y="0"/>
                </a:lnTo>
                <a:lnTo>
                  <a:pt x="845" y="0"/>
                </a:lnTo>
                <a:lnTo>
                  <a:pt x="847" y="3"/>
                </a:lnTo>
                <a:lnTo>
                  <a:pt x="848" y="7"/>
                </a:lnTo>
                <a:lnTo>
                  <a:pt x="853" y="10"/>
                </a:lnTo>
                <a:lnTo>
                  <a:pt x="859" y="14"/>
                </a:lnTo>
                <a:lnTo>
                  <a:pt x="864" y="17"/>
                </a:lnTo>
                <a:lnTo>
                  <a:pt x="869" y="19"/>
                </a:lnTo>
                <a:lnTo>
                  <a:pt x="874" y="21"/>
                </a:lnTo>
                <a:lnTo>
                  <a:pt x="878" y="23"/>
                </a:lnTo>
                <a:lnTo>
                  <a:pt x="878" y="24"/>
                </a:lnTo>
                <a:lnTo>
                  <a:pt x="878" y="26"/>
                </a:lnTo>
                <a:lnTo>
                  <a:pt x="879" y="30"/>
                </a:lnTo>
                <a:lnTo>
                  <a:pt x="879" y="31"/>
                </a:lnTo>
                <a:lnTo>
                  <a:pt x="879" y="36"/>
                </a:lnTo>
                <a:lnTo>
                  <a:pt x="879" y="42"/>
                </a:lnTo>
                <a:lnTo>
                  <a:pt x="879" y="49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0" name="Freeform 1065"/>
          <p:cNvSpPr>
            <a:spLocks noChangeArrowheads="1"/>
          </p:cNvSpPr>
          <p:nvPr/>
        </p:nvSpPr>
        <p:spPr bwMode="auto">
          <a:xfrm>
            <a:off x="4943475" y="3457575"/>
            <a:ext cx="1435100" cy="647700"/>
          </a:xfrm>
          <a:custGeom>
            <a:avLst/>
            <a:gdLst>
              <a:gd name="T0" fmla="*/ 2147483647 w 904"/>
              <a:gd name="T1" fmla="*/ 2147483647 h 408"/>
              <a:gd name="T2" fmla="*/ 2147483647 w 904"/>
              <a:gd name="T3" fmla="*/ 2147483647 h 408"/>
              <a:gd name="T4" fmla="*/ 2147483647 w 904"/>
              <a:gd name="T5" fmla="*/ 2147483647 h 408"/>
              <a:gd name="T6" fmla="*/ 2147483647 w 904"/>
              <a:gd name="T7" fmla="*/ 2147483647 h 408"/>
              <a:gd name="T8" fmla="*/ 2147483647 w 904"/>
              <a:gd name="T9" fmla="*/ 2147483647 h 408"/>
              <a:gd name="T10" fmla="*/ 2147483647 w 904"/>
              <a:gd name="T11" fmla="*/ 2147483647 h 408"/>
              <a:gd name="T12" fmla="*/ 2147483647 w 904"/>
              <a:gd name="T13" fmla="*/ 2147483647 h 408"/>
              <a:gd name="T14" fmla="*/ 2147483647 w 904"/>
              <a:gd name="T15" fmla="*/ 2147483647 h 408"/>
              <a:gd name="T16" fmla="*/ 2147483647 w 904"/>
              <a:gd name="T17" fmla="*/ 2147483647 h 408"/>
              <a:gd name="T18" fmla="*/ 2147483647 w 904"/>
              <a:gd name="T19" fmla="*/ 2147483647 h 408"/>
              <a:gd name="T20" fmla="*/ 2147483647 w 904"/>
              <a:gd name="T21" fmla="*/ 2147483647 h 408"/>
              <a:gd name="T22" fmla="*/ 2147483647 w 904"/>
              <a:gd name="T23" fmla="*/ 2147483647 h 408"/>
              <a:gd name="T24" fmla="*/ 2147483647 w 904"/>
              <a:gd name="T25" fmla="*/ 2147483647 h 408"/>
              <a:gd name="T26" fmla="*/ 2147483647 w 904"/>
              <a:gd name="T27" fmla="*/ 2147483647 h 408"/>
              <a:gd name="T28" fmla="*/ 2147483647 w 904"/>
              <a:gd name="T29" fmla="*/ 2147483647 h 408"/>
              <a:gd name="T30" fmla="*/ 2147483647 w 904"/>
              <a:gd name="T31" fmla="*/ 2147483647 h 408"/>
              <a:gd name="T32" fmla="*/ 2147483647 w 904"/>
              <a:gd name="T33" fmla="*/ 2147483647 h 408"/>
              <a:gd name="T34" fmla="*/ 2147483647 w 904"/>
              <a:gd name="T35" fmla="*/ 2147483647 h 408"/>
              <a:gd name="T36" fmla="*/ 2147483647 w 904"/>
              <a:gd name="T37" fmla="*/ 2147483647 h 408"/>
              <a:gd name="T38" fmla="*/ 2147483647 w 904"/>
              <a:gd name="T39" fmla="*/ 2147483647 h 408"/>
              <a:gd name="T40" fmla="*/ 2147483647 w 904"/>
              <a:gd name="T41" fmla="*/ 2147483647 h 408"/>
              <a:gd name="T42" fmla="*/ 2147483647 w 904"/>
              <a:gd name="T43" fmla="*/ 2147483647 h 408"/>
              <a:gd name="T44" fmla="*/ 2147483647 w 904"/>
              <a:gd name="T45" fmla="*/ 2147483647 h 408"/>
              <a:gd name="T46" fmla="*/ 0 w 904"/>
              <a:gd name="T47" fmla="*/ 2147483647 h 408"/>
              <a:gd name="T48" fmla="*/ 2147483647 w 904"/>
              <a:gd name="T49" fmla="*/ 2147483647 h 408"/>
              <a:gd name="T50" fmla="*/ 2147483647 w 904"/>
              <a:gd name="T51" fmla="*/ 2147483647 h 408"/>
              <a:gd name="T52" fmla="*/ 2147483647 w 904"/>
              <a:gd name="T53" fmla="*/ 2147483647 h 408"/>
              <a:gd name="T54" fmla="*/ 2147483647 w 904"/>
              <a:gd name="T55" fmla="*/ 2147483647 h 408"/>
              <a:gd name="T56" fmla="*/ 2147483647 w 904"/>
              <a:gd name="T57" fmla="*/ 2147483647 h 408"/>
              <a:gd name="T58" fmla="*/ 2147483647 w 904"/>
              <a:gd name="T59" fmla="*/ 2147483647 h 408"/>
              <a:gd name="T60" fmla="*/ 2147483647 w 904"/>
              <a:gd name="T61" fmla="*/ 2147483647 h 408"/>
              <a:gd name="T62" fmla="*/ 2147483647 w 904"/>
              <a:gd name="T63" fmla="*/ 2147483647 h 408"/>
              <a:gd name="T64" fmla="*/ 2147483647 w 904"/>
              <a:gd name="T65" fmla="*/ 2147483647 h 408"/>
              <a:gd name="T66" fmla="*/ 2147483647 w 904"/>
              <a:gd name="T67" fmla="*/ 2147483647 h 408"/>
              <a:gd name="T68" fmla="*/ 2147483647 w 904"/>
              <a:gd name="T69" fmla="*/ 2147483647 h 408"/>
              <a:gd name="T70" fmla="*/ 2147483647 w 904"/>
              <a:gd name="T71" fmla="*/ 2147483647 h 408"/>
              <a:gd name="T72" fmla="*/ 2147483647 w 904"/>
              <a:gd name="T73" fmla="*/ 2147483647 h 408"/>
              <a:gd name="T74" fmla="*/ 2147483647 w 904"/>
              <a:gd name="T75" fmla="*/ 2147483647 h 408"/>
              <a:gd name="T76" fmla="*/ 2147483647 w 904"/>
              <a:gd name="T77" fmla="*/ 2147483647 h 408"/>
              <a:gd name="T78" fmla="*/ 2147483647 w 904"/>
              <a:gd name="T79" fmla="*/ 2147483647 h 408"/>
              <a:gd name="T80" fmla="*/ 2147483647 w 904"/>
              <a:gd name="T81" fmla="*/ 2147483647 h 408"/>
              <a:gd name="T82" fmla="*/ 2147483647 w 904"/>
              <a:gd name="T83" fmla="*/ 2147483647 h 408"/>
              <a:gd name="T84" fmla="*/ 2147483647 w 904"/>
              <a:gd name="T85" fmla="*/ 2147483647 h 408"/>
              <a:gd name="T86" fmla="*/ 2147483647 w 904"/>
              <a:gd name="T87" fmla="*/ 2147483647 h 408"/>
              <a:gd name="T88" fmla="*/ 2147483647 w 904"/>
              <a:gd name="T89" fmla="*/ 2147483647 h 408"/>
              <a:gd name="T90" fmla="*/ 2147483647 w 904"/>
              <a:gd name="T91" fmla="*/ 2147483647 h 408"/>
              <a:gd name="T92" fmla="*/ 2147483647 w 904"/>
              <a:gd name="T93" fmla="*/ 2147483647 h 408"/>
              <a:gd name="T94" fmla="*/ 2147483647 w 904"/>
              <a:gd name="T95" fmla="*/ 2147483647 h 408"/>
              <a:gd name="T96" fmla="*/ 2147483647 w 904"/>
              <a:gd name="T97" fmla="*/ 2147483647 h 408"/>
              <a:gd name="T98" fmla="*/ 2147483647 w 904"/>
              <a:gd name="T99" fmla="*/ 2147483647 h 408"/>
              <a:gd name="T100" fmla="*/ 2147483647 w 904"/>
              <a:gd name="T101" fmla="*/ 2147483647 h 408"/>
              <a:gd name="T102" fmla="*/ 2147483647 w 904"/>
              <a:gd name="T103" fmla="*/ 2147483647 h 408"/>
              <a:gd name="T104" fmla="*/ 2147483647 w 904"/>
              <a:gd name="T105" fmla="*/ 2147483647 h 408"/>
              <a:gd name="T106" fmla="*/ 2147483647 w 904"/>
              <a:gd name="T107" fmla="*/ 2147483647 h 408"/>
              <a:gd name="T108" fmla="*/ 2147483647 w 904"/>
              <a:gd name="T109" fmla="*/ 2147483647 h 408"/>
              <a:gd name="T110" fmla="*/ 2147483647 w 904"/>
              <a:gd name="T111" fmla="*/ 2147483647 h 408"/>
              <a:gd name="T112" fmla="*/ 2147483647 w 904"/>
              <a:gd name="T113" fmla="*/ 2147483647 h 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4"/>
              <a:gd name="T172" fmla="*/ 0 h 408"/>
              <a:gd name="T173" fmla="*/ 904 w 904"/>
              <a:gd name="T174" fmla="*/ 408 h 4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4" h="408">
                <a:moveTo>
                  <a:pt x="904" y="281"/>
                </a:moveTo>
                <a:lnTo>
                  <a:pt x="892" y="290"/>
                </a:lnTo>
                <a:lnTo>
                  <a:pt x="876" y="301"/>
                </a:lnTo>
                <a:lnTo>
                  <a:pt x="859" y="314"/>
                </a:lnTo>
                <a:lnTo>
                  <a:pt x="842" y="328"/>
                </a:lnTo>
                <a:lnTo>
                  <a:pt x="823" y="342"/>
                </a:lnTo>
                <a:lnTo>
                  <a:pt x="807" y="354"/>
                </a:lnTo>
                <a:lnTo>
                  <a:pt x="794" y="361"/>
                </a:lnTo>
                <a:lnTo>
                  <a:pt x="783" y="365"/>
                </a:lnTo>
                <a:lnTo>
                  <a:pt x="780" y="363"/>
                </a:lnTo>
                <a:lnTo>
                  <a:pt x="776" y="361"/>
                </a:lnTo>
                <a:lnTo>
                  <a:pt x="773" y="360"/>
                </a:lnTo>
                <a:lnTo>
                  <a:pt x="770" y="358"/>
                </a:lnTo>
                <a:lnTo>
                  <a:pt x="766" y="356"/>
                </a:lnTo>
                <a:lnTo>
                  <a:pt x="763" y="354"/>
                </a:lnTo>
                <a:lnTo>
                  <a:pt x="759" y="353"/>
                </a:lnTo>
                <a:lnTo>
                  <a:pt x="756" y="351"/>
                </a:lnTo>
                <a:lnTo>
                  <a:pt x="735" y="351"/>
                </a:lnTo>
                <a:lnTo>
                  <a:pt x="716" y="354"/>
                </a:lnTo>
                <a:lnTo>
                  <a:pt x="696" y="358"/>
                </a:lnTo>
                <a:lnTo>
                  <a:pt x="675" y="361"/>
                </a:lnTo>
                <a:lnTo>
                  <a:pt x="655" y="365"/>
                </a:lnTo>
                <a:lnTo>
                  <a:pt x="636" y="368"/>
                </a:lnTo>
                <a:lnTo>
                  <a:pt x="617" y="370"/>
                </a:lnTo>
                <a:lnTo>
                  <a:pt x="598" y="368"/>
                </a:lnTo>
                <a:lnTo>
                  <a:pt x="586" y="363"/>
                </a:lnTo>
                <a:lnTo>
                  <a:pt x="576" y="360"/>
                </a:lnTo>
                <a:lnTo>
                  <a:pt x="569" y="356"/>
                </a:lnTo>
                <a:lnTo>
                  <a:pt x="560" y="354"/>
                </a:lnTo>
                <a:lnTo>
                  <a:pt x="553" y="354"/>
                </a:lnTo>
                <a:lnTo>
                  <a:pt x="545" y="356"/>
                </a:lnTo>
                <a:lnTo>
                  <a:pt x="534" y="360"/>
                </a:lnTo>
                <a:lnTo>
                  <a:pt x="522" y="365"/>
                </a:lnTo>
                <a:lnTo>
                  <a:pt x="514" y="370"/>
                </a:lnTo>
                <a:lnTo>
                  <a:pt x="509" y="375"/>
                </a:lnTo>
                <a:lnTo>
                  <a:pt x="503" y="379"/>
                </a:lnTo>
                <a:lnTo>
                  <a:pt x="500" y="380"/>
                </a:lnTo>
                <a:lnTo>
                  <a:pt x="497" y="382"/>
                </a:lnTo>
                <a:lnTo>
                  <a:pt x="493" y="384"/>
                </a:lnTo>
                <a:lnTo>
                  <a:pt x="491" y="386"/>
                </a:lnTo>
                <a:lnTo>
                  <a:pt x="488" y="386"/>
                </a:lnTo>
                <a:lnTo>
                  <a:pt x="486" y="386"/>
                </a:lnTo>
                <a:lnTo>
                  <a:pt x="485" y="386"/>
                </a:lnTo>
                <a:lnTo>
                  <a:pt x="491" y="368"/>
                </a:lnTo>
                <a:lnTo>
                  <a:pt x="498" y="351"/>
                </a:lnTo>
                <a:lnTo>
                  <a:pt x="503" y="335"/>
                </a:lnTo>
                <a:lnTo>
                  <a:pt x="507" y="323"/>
                </a:lnTo>
                <a:lnTo>
                  <a:pt x="507" y="316"/>
                </a:lnTo>
                <a:lnTo>
                  <a:pt x="505" y="311"/>
                </a:lnTo>
                <a:lnTo>
                  <a:pt x="502" y="306"/>
                </a:lnTo>
                <a:lnTo>
                  <a:pt x="498" y="301"/>
                </a:lnTo>
                <a:lnTo>
                  <a:pt x="491" y="297"/>
                </a:lnTo>
                <a:lnTo>
                  <a:pt x="485" y="294"/>
                </a:lnTo>
                <a:lnTo>
                  <a:pt x="474" y="292"/>
                </a:lnTo>
                <a:lnTo>
                  <a:pt x="464" y="290"/>
                </a:lnTo>
                <a:lnTo>
                  <a:pt x="462" y="274"/>
                </a:lnTo>
                <a:lnTo>
                  <a:pt x="461" y="266"/>
                </a:lnTo>
                <a:lnTo>
                  <a:pt x="457" y="259"/>
                </a:lnTo>
                <a:lnTo>
                  <a:pt x="450" y="257"/>
                </a:lnTo>
                <a:lnTo>
                  <a:pt x="443" y="255"/>
                </a:lnTo>
                <a:lnTo>
                  <a:pt x="433" y="257"/>
                </a:lnTo>
                <a:lnTo>
                  <a:pt x="419" y="259"/>
                </a:lnTo>
                <a:lnTo>
                  <a:pt x="402" y="259"/>
                </a:lnTo>
                <a:lnTo>
                  <a:pt x="385" y="255"/>
                </a:lnTo>
                <a:lnTo>
                  <a:pt x="371" y="254"/>
                </a:lnTo>
                <a:lnTo>
                  <a:pt x="363" y="250"/>
                </a:lnTo>
                <a:lnTo>
                  <a:pt x="354" y="250"/>
                </a:lnTo>
                <a:lnTo>
                  <a:pt x="349" y="248"/>
                </a:lnTo>
                <a:lnTo>
                  <a:pt x="345" y="248"/>
                </a:lnTo>
                <a:lnTo>
                  <a:pt x="342" y="248"/>
                </a:lnTo>
                <a:lnTo>
                  <a:pt x="339" y="248"/>
                </a:lnTo>
                <a:lnTo>
                  <a:pt x="327" y="252"/>
                </a:lnTo>
                <a:lnTo>
                  <a:pt x="318" y="255"/>
                </a:lnTo>
                <a:lnTo>
                  <a:pt x="309" y="255"/>
                </a:lnTo>
                <a:lnTo>
                  <a:pt x="304" y="255"/>
                </a:lnTo>
                <a:lnTo>
                  <a:pt x="297" y="252"/>
                </a:lnTo>
                <a:lnTo>
                  <a:pt x="291" y="248"/>
                </a:lnTo>
                <a:lnTo>
                  <a:pt x="282" y="245"/>
                </a:lnTo>
                <a:lnTo>
                  <a:pt x="272" y="242"/>
                </a:lnTo>
                <a:lnTo>
                  <a:pt x="268" y="245"/>
                </a:lnTo>
                <a:lnTo>
                  <a:pt x="265" y="250"/>
                </a:lnTo>
                <a:lnTo>
                  <a:pt x="261" y="255"/>
                </a:lnTo>
                <a:lnTo>
                  <a:pt x="260" y="261"/>
                </a:lnTo>
                <a:lnTo>
                  <a:pt x="256" y="266"/>
                </a:lnTo>
                <a:lnTo>
                  <a:pt x="254" y="273"/>
                </a:lnTo>
                <a:lnTo>
                  <a:pt x="251" y="278"/>
                </a:lnTo>
                <a:lnTo>
                  <a:pt x="249" y="281"/>
                </a:lnTo>
                <a:lnTo>
                  <a:pt x="227" y="295"/>
                </a:lnTo>
                <a:lnTo>
                  <a:pt x="203" y="309"/>
                </a:lnTo>
                <a:lnTo>
                  <a:pt x="179" y="323"/>
                </a:lnTo>
                <a:lnTo>
                  <a:pt x="155" y="339"/>
                </a:lnTo>
                <a:lnTo>
                  <a:pt x="131" y="354"/>
                </a:lnTo>
                <a:lnTo>
                  <a:pt x="109" y="370"/>
                </a:lnTo>
                <a:lnTo>
                  <a:pt x="88" y="389"/>
                </a:lnTo>
                <a:lnTo>
                  <a:pt x="69" y="408"/>
                </a:lnTo>
                <a:lnTo>
                  <a:pt x="64" y="406"/>
                </a:lnTo>
                <a:lnTo>
                  <a:pt x="57" y="403"/>
                </a:lnTo>
                <a:lnTo>
                  <a:pt x="50" y="396"/>
                </a:lnTo>
                <a:lnTo>
                  <a:pt x="43" y="389"/>
                </a:lnTo>
                <a:lnTo>
                  <a:pt x="38" y="382"/>
                </a:lnTo>
                <a:lnTo>
                  <a:pt x="33" y="373"/>
                </a:lnTo>
                <a:lnTo>
                  <a:pt x="30" y="366"/>
                </a:lnTo>
                <a:lnTo>
                  <a:pt x="26" y="360"/>
                </a:lnTo>
                <a:lnTo>
                  <a:pt x="26" y="344"/>
                </a:lnTo>
                <a:lnTo>
                  <a:pt x="24" y="328"/>
                </a:lnTo>
                <a:lnTo>
                  <a:pt x="23" y="316"/>
                </a:lnTo>
                <a:lnTo>
                  <a:pt x="21" y="302"/>
                </a:lnTo>
                <a:lnTo>
                  <a:pt x="18" y="290"/>
                </a:lnTo>
                <a:lnTo>
                  <a:pt x="14" y="278"/>
                </a:lnTo>
                <a:lnTo>
                  <a:pt x="7" y="264"/>
                </a:lnTo>
                <a:lnTo>
                  <a:pt x="0" y="250"/>
                </a:lnTo>
                <a:lnTo>
                  <a:pt x="0" y="242"/>
                </a:lnTo>
                <a:lnTo>
                  <a:pt x="0" y="233"/>
                </a:lnTo>
                <a:lnTo>
                  <a:pt x="0" y="224"/>
                </a:lnTo>
                <a:lnTo>
                  <a:pt x="0" y="215"/>
                </a:lnTo>
                <a:lnTo>
                  <a:pt x="0" y="205"/>
                </a:lnTo>
                <a:lnTo>
                  <a:pt x="0" y="196"/>
                </a:lnTo>
                <a:lnTo>
                  <a:pt x="0" y="188"/>
                </a:lnTo>
                <a:lnTo>
                  <a:pt x="2" y="179"/>
                </a:lnTo>
                <a:lnTo>
                  <a:pt x="4" y="179"/>
                </a:lnTo>
                <a:lnTo>
                  <a:pt x="6" y="179"/>
                </a:lnTo>
                <a:lnTo>
                  <a:pt x="9" y="179"/>
                </a:lnTo>
                <a:lnTo>
                  <a:pt x="11" y="179"/>
                </a:lnTo>
                <a:lnTo>
                  <a:pt x="12" y="179"/>
                </a:lnTo>
                <a:lnTo>
                  <a:pt x="14" y="179"/>
                </a:lnTo>
                <a:lnTo>
                  <a:pt x="18" y="179"/>
                </a:lnTo>
                <a:lnTo>
                  <a:pt x="19" y="177"/>
                </a:lnTo>
                <a:lnTo>
                  <a:pt x="23" y="172"/>
                </a:lnTo>
                <a:lnTo>
                  <a:pt x="28" y="165"/>
                </a:lnTo>
                <a:lnTo>
                  <a:pt x="31" y="158"/>
                </a:lnTo>
                <a:lnTo>
                  <a:pt x="36" y="151"/>
                </a:lnTo>
                <a:lnTo>
                  <a:pt x="40" y="144"/>
                </a:lnTo>
                <a:lnTo>
                  <a:pt x="45" y="139"/>
                </a:lnTo>
                <a:lnTo>
                  <a:pt x="50" y="132"/>
                </a:lnTo>
                <a:lnTo>
                  <a:pt x="54" y="125"/>
                </a:lnTo>
                <a:lnTo>
                  <a:pt x="69" y="125"/>
                </a:lnTo>
                <a:lnTo>
                  <a:pt x="81" y="123"/>
                </a:lnTo>
                <a:lnTo>
                  <a:pt x="90" y="122"/>
                </a:lnTo>
                <a:lnTo>
                  <a:pt x="98" y="120"/>
                </a:lnTo>
                <a:lnTo>
                  <a:pt x="107" y="117"/>
                </a:lnTo>
                <a:lnTo>
                  <a:pt x="115" y="111"/>
                </a:lnTo>
                <a:lnTo>
                  <a:pt x="124" y="103"/>
                </a:lnTo>
                <a:lnTo>
                  <a:pt x="136" y="94"/>
                </a:lnTo>
                <a:lnTo>
                  <a:pt x="138" y="94"/>
                </a:lnTo>
                <a:lnTo>
                  <a:pt x="138" y="92"/>
                </a:lnTo>
                <a:lnTo>
                  <a:pt x="139" y="92"/>
                </a:lnTo>
                <a:lnTo>
                  <a:pt x="141" y="92"/>
                </a:lnTo>
                <a:lnTo>
                  <a:pt x="143" y="90"/>
                </a:lnTo>
                <a:lnTo>
                  <a:pt x="145" y="90"/>
                </a:lnTo>
                <a:lnTo>
                  <a:pt x="167" y="101"/>
                </a:lnTo>
                <a:lnTo>
                  <a:pt x="188" y="113"/>
                </a:lnTo>
                <a:lnTo>
                  <a:pt x="206" y="127"/>
                </a:lnTo>
                <a:lnTo>
                  <a:pt x="227" y="141"/>
                </a:lnTo>
                <a:lnTo>
                  <a:pt x="237" y="148"/>
                </a:lnTo>
                <a:lnTo>
                  <a:pt x="248" y="153"/>
                </a:lnTo>
                <a:lnTo>
                  <a:pt x="258" y="158"/>
                </a:lnTo>
                <a:lnTo>
                  <a:pt x="268" y="162"/>
                </a:lnTo>
                <a:lnTo>
                  <a:pt x="280" y="163"/>
                </a:lnTo>
                <a:lnTo>
                  <a:pt x="292" y="163"/>
                </a:lnTo>
                <a:lnTo>
                  <a:pt x="304" y="162"/>
                </a:lnTo>
                <a:lnTo>
                  <a:pt x="318" y="158"/>
                </a:lnTo>
                <a:lnTo>
                  <a:pt x="333" y="160"/>
                </a:lnTo>
                <a:lnTo>
                  <a:pt x="347" y="163"/>
                </a:lnTo>
                <a:lnTo>
                  <a:pt x="359" y="167"/>
                </a:lnTo>
                <a:lnTo>
                  <a:pt x="371" y="169"/>
                </a:lnTo>
                <a:lnTo>
                  <a:pt x="376" y="167"/>
                </a:lnTo>
                <a:lnTo>
                  <a:pt x="380" y="167"/>
                </a:lnTo>
                <a:lnTo>
                  <a:pt x="385" y="163"/>
                </a:lnTo>
                <a:lnTo>
                  <a:pt x="388" y="160"/>
                </a:lnTo>
                <a:lnTo>
                  <a:pt x="392" y="155"/>
                </a:lnTo>
                <a:lnTo>
                  <a:pt x="394" y="148"/>
                </a:lnTo>
                <a:lnTo>
                  <a:pt x="395" y="139"/>
                </a:lnTo>
                <a:lnTo>
                  <a:pt x="397" y="129"/>
                </a:lnTo>
                <a:lnTo>
                  <a:pt x="395" y="125"/>
                </a:lnTo>
                <a:lnTo>
                  <a:pt x="394" y="120"/>
                </a:lnTo>
                <a:lnTo>
                  <a:pt x="392" y="118"/>
                </a:lnTo>
                <a:lnTo>
                  <a:pt x="390" y="115"/>
                </a:lnTo>
                <a:lnTo>
                  <a:pt x="388" y="111"/>
                </a:lnTo>
                <a:lnTo>
                  <a:pt x="387" y="110"/>
                </a:lnTo>
                <a:lnTo>
                  <a:pt x="383" y="106"/>
                </a:lnTo>
                <a:lnTo>
                  <a:pt x="380" y="103"/>
                </a:lnTo>
                <a:lnTo>
                  <a:pt x="382" y="94"/>
                </a:lnTo>
                <a:lnTo>
                  <a:pt x="387" y="87"/>
                </a:lnTo>
                <a:lnTo>
                  <a:pt x="392" y="82"/>
                </a:lnTo>
                <a:lnTo>
                  <a:pt x="399" y="78"/>
                </a:lnTo>
                <a:lnTo>
                  <a:pt x="407" y="75"/>
                </a:lnTo>
                <a:lnTo>
                  <a:pt x="416" y="73"/>
                </a:lnTo>
                <a:lnTo>
                  <a:pt x="424" y="70"/>
                </a:lnTo>
                <a:lnTo>
                  <a:pt x="431" y="66"/>
                </a:lnTo>
                <a:lnTo>
                  <a:pt x="449" y="71"/>
                </a:lnTo>
                <a:lnTo>
                  <a:pt x="462" y="77"/>
                </a:lnTo>
                <a:lnTo>
                  <a:pt x="476" y="80"/>
                </a:lnTo>
                <a:lnTo>
                  <a:pt x="488" y="82"/>
                </a:lnTo>
                <a:lnTo>
                  <a:pt x="493" y="82"/>
                </a:lnTo>
                <a:lnTo>
                  <a:pt x="498" y="80"/>
                </a:lnTo>
                <a:lnTo>
                  <a:pt x="503" y="77"/>
                </a:lnTo>
                <a:lnTo>
                  <a:pt x="509" y="75"/>
                </a:lnTo>
                <a:lnTo>
                  <a:pt x="517" y="64"/>
                </a:lnTo>
                <a:lnTo>
                  <a:pt x="526" y="47"/>
                </a:lnTo>
                <a:lnTo>
                  <a:pt x="526" y="42"/>
                </a:lnTo>
                <a:lnTo>
                  <a:pt x="527" y="37"/>
                </a:lnTo>
                <a:lnTo>
                  <a:pt x="527" y="31"/>
                </a:lnTo>
                <a:lnTo>
                  <a:pt x="527" y="25"/>
                </a:lnTo>
                <a:lnTo>
                  <a:pt x="529" y="19"/>
                </a:lnTo>
                <a:lnTo>
                  <a:pt x="531" y="14"/>
                </a:lnTo>
                <a:lnTo>
                  <a:pt x="531" y="9"/>
                </a:lnTo>
                <a:lnTo>
                  <a:pt x="533" y="4"/>
                </a:lnTo>
                <a:lnTo>
                  <a:pt x="536" y="4"/>
                </a:lnTo>
                <a:lnTo>
                  <a:pt x="538" y="2"/>
                </a:lnTo>
                <a:lnTo>
                  <a:pt x="541" y="2"/>
                </a:lnTo>
                <a:lnTo>
                  <a:pt x="545" y="2"/>
                </a:lnTo>
                <a:lnTo>
                  <a:pt x="546" y="2"/>
                </a:lnTo>
                <a:lnTo>
                  <a:pt x="550" y="0"/>
                </a:lnTo>
                <a:lnTo>
                  <a:pt x="552" y="0"/>
                </a:lnTo>
                <a:lnTo>
                  <a:pt x="555" y="0"/>
                </a:lnTo>
                <a:lnTo>
                  <a:pt x="557" y="11"/>
                </a:lnTo>
                <a:lnTo>
                  <a:pt x="558" y="19"/>
                </a:lnTo>
                <a:lnTo>
                  <a:pt x="562" y="28"/>
                </a:lnTo>
                <a:lnTo>
                  <a:pt x="567" y="37"/>
                </a:lnTo>
                <a:lnTo>
                  <a:pt x="570" y="45"/>
                </a:lnTo>
                <a:lnTo>
                  <a:pt x="577" y="52"/>
                </a:lnTo>
                <a:lnTo>
                  <a:pt x="582" y="58"/>
                </a:lnTo>
                <a:lnTo>
                  <a:pt x="589" y="64"/>
                </a:lnTo>
                <a:lnTo>
                  <a:pt x="596" y="68"/>
                </a:lnTo>
                <a:lnTo>
                  <a:pt x="605" y="71"/>
                </a:lnTo>
                <a:lnTo>
                  <a:pt x="613" y="75"/>
                </a:lnTo>
                <a:lnTo>
                  <a:pt x="622" y="77"/>
                </a:lnTo>
                <a:lnTo>
                  <a:pt x="631" y="77"/>
                </a:lnTo>
                <a:lnTo>
                  <a:pt x="641" y="77"/>
                </a:lnTo>
                <a:lnTo>
                  <a:pt x="651" y="75"/>
                </a:lnTo>
                <a:lnTo>
                  <a:pt x="660" y="71"/>
                </a:lnTo>
                <a:lnTo>
                  <a:pt x="661" y="70"/>
                </a:lnTo>
                <a:lnTo>
                  <a:pt x="663" y="66"/>
                </a:lnTo>
                <a:lnTo>
                  <a:pt x="665" y="64"/>
                </a:lnTo>
                <a:lnTo>
                  <a:pt x="665" y="63"/>
                </a:lnTo>
                <a:lnTo>
                  <a:pt x="667" y="59"/>
                </a:lnTo>
                <a:lnTo>
                  <a:pt x="668" y="58"/>
                </a:lnTo>
                <a:lnTo>
                  <a:pt x="670" y="56"/>
                </a:lnTo>
                <a:lnTo>
                  <a:pt x="672" y="52"/>
                </a:lnTo>
                <a:lnTo>
                  <a:pt x="682" y="54"/>
                </a:lnTo>
                <a:lnTo>
                  <a:pt x="692" y="54"/>
                </a:lnTo>
                <a:lnTo>
                  <a:pt x="703" y="56"/>
                </a:lnTo>
                <a:lnTo>
                  <a:pt x="713" y="56"/>
                </a:lnTo>
                <a:lnTo>
                  <a:pt x="722" y="56"/>
                </a:lnTo>
                <a:lnTo>
                  <a:pt x="730" y="54"/>
                </a:lnTo>
                <a:lnTo>
                  <a:pt x="739" y="49"/>
                </a:lnTo>
                <a:lnTo>
                  <a:pt x="747" y="40"/>
                </a:lnTo>
                <a:lnTo>
                  <a:pt x="751" y="40"/>
                </a:lnTo>
                <a:lnTo>
                  <a:pt x="754" y="38"/>
                </a:lnTo>
                <a:lnTo>
                  <a:pt x="758" y="38"/>
                </a:lnTo>
                <a:lnTo>
                  <a:pt x="761" y="37"/>
                </a:lnTo>
                <a:lnTo>
                  <a:pt x="766" y="37"/>
                </a:lnTo>
                <a:lnTo>
                  <a:pt x="770" y="35"/>
                </a:lnTo>
                <a:lnTo>
                  <a:pt x="773" y="35"/>
                </a:lnTo>
                <a:lnTo>
                  <a:pt x="778" y="33"/>
                </a:lnTo>
                <a:lnTo>
                  <a:pt x="783" y="49"/>
                </a:lnTo>
                <a:lnTo>
                  <a:pt x="787" y="66"/>
                </a:lnTo>
                <a:lnTo>
                  <a:pt x="790" y="84"/>
                </a:lnTo>
                <a:lnTo>
                  <a:pt x="792" y="101"/>
                </a:lnTo>
                <a:lnTo>
                  <a:pt x="795" y="120"/>
                </a:lnTo>
                <a:lnTo>
                  <a:pt x="801" y="136"/>
                </a:lnTo>
                <a:lnTo>
                  <a:pt x="804" y="144"/>
                </a:lnTo>
                <a:lnTo>
                  <a:pt x="807" y="153"/>
                </a:lnTo>
                <a:lnTo>
                  <a:pt x="814" y="160"/>
                </a:lnTo>
                <a:lnTo>
                  <a:pt x="821" y="169"/>
                </a:lnTo>
                <a:lnTo>
                  <a:pt x="843" y="176"/>
                </a:lnTo>
                <a:lnTo>
                  <a:pt x="859" y="181"/>
                </a:lnTo>
                <a:lnTo>
                  <a:pt x="869" y="184"/>
                </a:lnTo>
                <a:lnTo>
                  <a:pt x="874" y="189"/>
                </a:lnTo>
                <a:lnTo>
                  <a:pt x="876" y="196"/>
                </a:lnTo>
                <a:lnTo>
                  <a:pt x="878" y="207"/>
                </a:lnTo>
                <a:lnTo>
                  <a:pt x="881" y="222"/>
                </a:lnTo>
                <a:lnTo>
                  <a:pt x="886" y="245"/>
                </a:lnTo>
                <a:lnTo>
                  <a:pt x="890" y="248"/>
                </a:lnTo>
                <a:lnTo>
                  <a:pt x="893" y="252"/>
                </a:lnTo>
                <a:lnTo>
                  <a:pt x="897" y="257"/>
                </a:lnTo>
                <a:lnTo>
                  <a:pt x="900" y="262"/>
                </a:lnTo>
                <a:lnTo>
                  <a:pt x="902" y="268"/>
                </a:lnTo>
                <a:lnTo>
                  <a:pt x="902" y="273"/>
                </a:lnTo>
                <a:lnTo>
                  <a:pt x="904" y="278"/>
                </a:lnTo>
                <a:lnTo>
                  <a:pt x="904" y="281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1" name="Freeform 1066"/>
          <p:cNvSpPr>
            <a:spLocks noChangeArrowheads="1"/>
          </p:cNvSpPr>
          <p:nvPr/>
        </p:nvSpPr>
        <p:spPr bwMode="auto">
          <a:xfrm>
            <a:off x="5638800" y="4329113"/>
            <a:ext cx="968375" cy="346075"/>
          </a:xfrm>
          <a:custGeom>
            <a:avLst/>
            <a:gdLst>
              <a:gd name="T0" fmla="*/ 2147483647 w 610"/>
              <a:gd name="T1" fmla="*/ 2147483647 h 218"/>
              <a:gd name="T2" fmla="*/ 2147483647 w 610"/>
              <a:gd name="T3" fmla="*/ 2147483647 h 218"/>
              <a:gd name="T4" fmla="*/ 2147483647 w 610"/>
              <a:gd name="T5" fmla="*/ 2147483647 h 218"/>
              <a:gd name="T6" fmla="*/ 2147483647 w 610"/>
              <a:gd name="T7" fmla="*/ 2147483647 h 218"/>
              <a:gd name="T8" fmla="*/ 2147483647 w 610"/>
              <a:gd name="T9" fmla="*/ 2147483647 h 218"/>
              <a:gd name="T10" fmla="*/ 2147483647 w 610"/>
              <a:gd name="T11" fmla="*/ 2147483647 h 218"/>
              <a:gd name="T12" fmla="*/ 2147483647 w 610"/>
              <a:gd name="T13" fmla="*/ 2147483647 h 218"/>
              <a:gd name="T14" fmla="*/ 2147483647 w 610"/>
              <a:gd name="T15" fmla="*/ 2147483647 h 218"/>
              <a:gd name="T16" fmla="*/ 2147483647 w 610"/>
              <a:gd name="T17" fmla="*/ 2147483647 h 218"/>
              <a:gd name="T18" fmla="*/ 2147483647 w 610"/>
              <a:gd name="T19" fmla="*/ 2147483647 h 218"/>
              <a:gd name="T20" fmla="*/ 2147483647 w 610"/>
              <a:gd name="T21" fmla="*/ 2147483647 h 218"/>
              <a:gd name="T22" fmla="*/ 2147483647 w 610"/>
              <a:gd name="T23" fmla="*/ 2147483647 h 218"/>
              <a:gd name="T24" fmla="*/ 2147483647 w 610"/>
              <a:gd name="T25" fmla="*/ 2147483647 h 218"/>
              <a:gd name="T26" fmla="*/ 2147483647 w 610"/>
              <a:gd name="T27" fmla="*/ 2147483647 h 218"/>
              <a:gd name="T28" fmla="*/ 2147483647 w 610"/>
              <a:gd name="T29" fmla="*/ 2147483647 h 218"/>
              <a:gd name="T30" fmla="*/ 2147483647 w 610"/>
              <a:gd name="T31" fmla="*/ 2147483647 h 218"/>
              <a:gd name="T32" fmla="*/ 2147483647 w 610"/>
              <a:gd name="T33" fmla="*/ 2147483647 h 218"/>
              <a:gd name="T34" fmla="*/ 2147483647 w 610"/>
              <a:gd name="T35" fmla="*/ 2147483647 h 218"/>
              <a:gd name="T36" fmla="*/ 2147483647 w 610"/>
              <a:gd name="T37" fmla="*/ 2147483647 h 218"/>
              <a:gd name="T38" fmla="*/ 2147483647 w 610"/>
              <a:gd name="T39" fmla="*/ 2147483647 h 218"/>
              <a:gd name="T40" fmla="*/ 2147483647 w 610"/>
              <a:gd name="T41" fmla="*/ 2147483647 h 218"/>
              <a:gd name="T42" fmla="*/ 2147483647 w 610"/>
              <a:gd name="T43" fmla="*/ 2147483647 h 218"/>
              <a:gd name="T44" fmla="*/ 2147483647 w 610"/>
              <a:gd name="T45" fmla="*/ 2147483647 h 218"/>
              <a:gd name="T46" fmla="*/ 2147483647 w 610"/>
              <a:gd name="T47" fmla="*/ 2147483647 h 218"/>
              <a:gd name="T48" fmla="*/ 2147483647 w 610"/>
              <a:gd name="T49" fmla="*/ 2147483647 h 218"/>
              <a:gd name="T50" fmla="*/ 2147483647 w 610"/>
              <a:gd name="T51" fmla="*/ 2147483647 h 218"/>
              <a:gd name="T52" fmla="*/ 2147483647 w 610"/>
              <a:gd name="T53" fmla="*/ 2147483647 h 218"/>
              <a:gd name="T54" fmla="*/ 2147483647 w 610"/>
              <a:gd name="T55" fmla="*/ 2147483647 h 218"/>
              <a:gd name="T56" fmla="*/ 2147483647 w 610"/>
              <a:gd name="T57" fmla="*/ 2147483647 h 218"/>
              <a:gd name="T58" fmla="*/ 2147483647 w 610"/>
              <a:gd name="T59" fmla="*/ 2147483647 h 218"/>
              <a:gd name="T60" fmla="*/ 0 w 610"/>
              <a:gd name="T61" fmla="*/ 2147483647 h 218"/>
              <a:gd name="T62" fmla="*/ 2147483647 w 610"/>
              <a:gd name="T63" fmla="*/ 2147483647 h 218"/>
              <a:gd name="T64" fmla="*/ 2147483647 w 610"/>
              <a:gd name="T65" fmla="*/ 2147483647 h 218"/>
              <a:gd name="T66" fmla="*/ 2147483647 w 610"/>
              <a:gd name="T67" fmla="*/ 2147483647 h 218"/>
              <a:gd name="T68" fmla="*/ 2147483647 w 610"/>
              <a:gd name="T69" fmla="*/ 2147483647 h 218"/>
              <a:gd name="T70" fmla="*/ 2147483647 w 610"/>
              <a:gd name="T71" fmla="*/ 2147483647 h 218"/>
              <a:gd name="T72" fmla="*/ 2147483647 w 610"/>
              <a:gd name="T73" fmla="*/ 2147483647 h 218"/>
              <a:gd name="T74" fmla="*/ 2147483647 w 610"/>
              <a:gd name="T75" fmla="*/ 2147483647 h 218"/>
              <a:gd name="T76" fmla="*/ 2147483647 w 610"/>
              <a:gd name="T77" fmla="*/ 2147483647 h 218"/>
              <a:gd name="T78" fmla="*/ 2147483647 w 610"/>
              <a:gd name="T79" fmla="*/ 2147483647 h 218"/>
              <a:gd name="T80" fmla="*/ 2147483647 w 610"/>
              <a:gd name="T81" fmla="*/ 2147483647 h 218"/>
              <a:gd name="T82" fmla="*/ 2147483647 w 610"/>
              <a:gd name="T83" fmla="*/ 2147483647 h 218"/>
              <a:gd name="T84" fmla="*/ 2147483647 w 610"/>
              <a:gd name="T85" fmla="*/ 2147483647 h 218"/>
              <a:gd name="T86" fmla="*/ 2147483647 w 610"/>
              <a:gd name="T87" fmla="*/ 2147483647 h 218"/>
              <a:gd name="T88" fmla="*/ 2147483647 w 610"/>
              <a:gd name="T89" fmla="*/ 2147483647 h 218"/>
              <a:gd name="T90" fmla="*/ 2147483647 w 610"/>
              <a:gd name="T91" fmla="*/ 2147483647 h 218"/>
              <a:gd name="T92" fmla="*/ 2147483647 w 610"/>
              <a:gd name="T93" fmla="*/ 2147483647 h 218"/>
              <a:gd name="T94" fmla="*/ 2147483647 w 610"/>
              <a:gd name="T95" fmla="*/ 2147483647 h 218"/>
              <a:gd name="T96" fmla="*/ 2147483647 w 610"/>
              <a:gd name="T97" fmla="*/ 2147483647 h 218"/>
              <a:gd name="T98" fmla="*/ 2147483647 w 610"/>
              <a:gd name="T99" fmla="*/ 2147483647 h 218"/>
              <a:gd name="T100" fmla="*/ 2147483647 w 610"/>
              <a:gd name="T101" fmla="*/ 2147483647 h 2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10"/>
              <a:gd name="T154" fmla="*/ 0 h 218"/>
              <a:gd name="T155" fmla="*/ 610 w 610"/>
              <a:gd name="T156" fmla="*/ 218 h 21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10" h="218">
                <a:moveTo>
                  <a:pt x="610" y="113"/>
                </a:moveTo>
                <a:lnTo>
                  <a:pt x="608" y="120"/>
                </a:lnTo>
                <a:lnTo>
                  <a:pt x="605" y="126"/>
                </a:lnTo>
                <a:lnTo>
                  <a:pt x="601" y="132"/>
                </a:lnTo>
                <a:lnTo>
                  <a:pt x="598" y="135"/>
                </a:lnTo>
                <a:lnTo>
                  <a:pt x="589" y="142"/>
                </a:lnTo>
                <a:lnTo>
                  <a:pt x="577" y="146"/>
                </a:lnTo>
                <a:lnTo>
                  <a:pt x="565" y="147"/>
                </a:lnTo>
                <a:lnTo>
                  <a:pt x="551" y="147"/>
                </a:lnTo>
                <a:lnTo>
                  <a:pt x="538" y="149"/>
                </a:lnTo>
                <a:lnTo>
                  <a:pt x="522" y="151"/>
                </a:lnTo>
                <a:lnTo>
                  <a:pt x="517" y="153"/>
                </a:lnTo>
                <a:lnTo>
                  <a:pt x="512" y="154"/>
                </a:lnTo>
                <a:lnTo>
                  <a:pt x="508" y="154"/>
                </a:lnTo>
                <a:lnTo>
                  <a:pt x="503" y="156"/>
                </a:lnTo>
                <a:lnTo>
                  <a:pt x="498" y="156"/>
                </a:lnTo>
                <a:lnTo>
                  <a:pt x="491" y="158"/>
                </a:lnTo>
                <a:lnTo>
                  <a:pt x="486" y="158"/>
                </a:lnTo>
                <a:lnTo>
                  <a:pt x="481" y="158"/>
                </a:lnTo>
                <a:lnTo>
                  <a:pt x="464" y="156"/>
                </a:lnTo>
                <a:lnTo>
                  <a:pt x="447" y="156"/>
                </a:lnTo>
                <a:lnTo>
                  <a:pt x="433" y="159"/>
                </a:lnTo>
                <a:lnTo>
                  <a:pt x="419" y="163"/>
                </a:lnTo>
                <a:lnTo>
                  <a:pt x="405" y="170"/>
                </a:lnTo>
                <a:lnTo>
                  <a:pt x="393" y="179"/>
                </a:lnTo>
                <a:lnTo>
                  <a:pt x="381" y="189"/>
                </a:lnTo>
                <a:lnTo>
                  <a:pt x="368" y="199"/>
                </a:lnTo>
                <a:lnTo>
                  <a:pt x="364" y="199"/>
                </a:lnTo>
                <a:lnTo>
                  <a:pt x="361" y="199"/>
                </a:lnTo>
                <a:lnTo>
                  <a:pt x="357" y="201"/>
                </a:lnTo>
                <a:lnTo>
                  <a:pt x="354" y="203"/>
                </a:lnTo>
                <a:lnTo>
                  <a:pt x="349" y="205"/>
                </a:lnTo>
                <a:lnTo>
                  <a:pt x="342" y="208"/>
                </a:lnTo>
                <a:lnTo>
                  <a:pt x="332" y="212"/>
                </a:lnTo>
                <a:lnTo>
                  <a:pt x="320" y="218"/>
                </a:lnTo>
                <a:lnTo>
                  <a:pt x="309" y="217"/>
                </a:lnTo>
                <a:lnTo>
                  <a:pt x="301" y="215"/>
                </a:lnTo>
                <a:lnTo>
                  <a:pt x="292" y="210"/>
                </a:lnTo>
                <a:lnTo>
                  <a:pt x="284" y="205"/>
                </a:lnTo>
                <a:lnTo>
                  <a:pt x="277" y="199"/>
                </a:lnTo>
                <a:lnTo>
                  <a:pt x="270" y="191"/>
                </a:lnTo>
                <a:lnTo>
                  <a:pt x="265" y="184"/>
                </a:lnTo>
                <a:lnTo>
                  <a:pt x="258" y="175"/>
                </a:lnTo>
                <a:lnTo>
                  <a:pt x="253" y="175"/>
                </a:lnTo>
                <a:lnTo>
                  <a:pt x="246" y="177"/>
                </a:lnTo>
                <a:lnTo>
                  <a:pt x="241" y="179"/>
                </a:lnTo>
                <a:lnTo>
                  <a:pt x="235" y="180"/>
                </a:lnTo>
                <a:lnTo>
                  <a:pt x="229" y="182"/>
                </a:lnTo>
                <a:lnTo>
                  <a:pt x="223" y="184"/>
                </a:lnTo>
                <a:lnTo>
                  <a:pt x="218" y="186"/>
                </a:lnTo>
                <a:lnTo>
                  <a:pt x="213" y="187"/>
                </a:lnTo>
                <a:lnTo>
                  <a:pt x="193" y="175"/>
                </a:lnTo>
                <a:lnTo>
                  <a:pt x="179" y="166"/>
                </a:lnTo>
                <a:lnTo>
                  <a:pt x="167" y="161"/>
                </a:lnTo>
                <a:lnTo>
                  <a:pt x="155" y="158"/>
                </a:lnTo>
                <a:lnTo>
                  <a:pt x="144" y="158"/>
                </a:lnTo>
                <a:lnTo>
                  <a:pt x="131" y="161"/>
                </a:lnTo>
                <a:lnTo>
                  <a:pt x="115" y="166"/>
                </a:lnTo>
                <a:lnTo>
                  <a:pt x="95" y="175"/>
                </a:lnTo>
                <a:lnTo>
                  <a:pt x="84" y="175"/>
                </a:lnTo>
                <a:lnTo>
                  <a:pt x="74" y="173"/>
                </a:lnTo>
                <a:lnTo>
                  <a:pt x="65" y="173"/>
                </a:lnTo>
                <a:lnTo>
                  <a:pt x="57" y="172"/>
                </a:lnTo>
                <a:lnTo>
                  <a:pt x="48" y="170"/>
                </a:lnTo>
                <a:lnTo>
                  <a:pt x="40" y="166"/>
                </a:lnTo>
                <a:lnTo>
                  <a:pt x="31" y="163"/>
                </a:lnTo>
                <a:lnTo>
                  <a:pt x="23" y="159"/>
                </a:lnTo>
                <a:lnTo>
                  <a:pt x="21" y="158"/>
                </a:lnTo>
                <a:lnTo>
                  <a:pt x="21" y="156"/>
                </a:lnTo>
                <a:lnTo>
                  <a:pt x="21" y="154"/>
                </a:lnTo>
                <a:lnTo>
                  <a:pt x="33" y="137"/>
                </a:lnTo>
                <a:lnTo>
                  <a:pt x="40" y="121"/>
                </a:lnTo>
                <a:lnTo>
                  <a:pt x="41" y="114"/>
                </a:lnTo>
                <a:lnTo>
                  <a:pt x="43" y="107"/>
                </a:lnTo>
                <a:lnTo>
                  <a:pt x="41" y="102"/>
                </a:lnTo>
                <a:lnTo>
                  <a:pt x="40" y="97"/>
                </a:lnTo>
                <a:lnTo>
                  <a:pt x="35" y="85"/>
                </a:lnTo>
                <a:lnTo>
                  <a:pt x="26" y="73"/>
                </a:lnTo>
                <a:lnTo>
                  <a:pt x="16" y="61"/>
                </a:lnTo>
                <a:lnTo>
                  <a:pt x="2" y="45"/>
                </a:lnTo>
                <a:lnTo>
                  <a:pt x="2" y="43"/>
                </a:lnTo>
                <a:lnTo>
                  <a:pt x="2" y="41"/>
                </a:lnTo>
                <a:lnTo>
                  <a:pt x="2" y="40"/>
                </a:lnTo>
                <a:lnTo>
                  <a:pt x="0" y="40"/>
                </a:lnTo>
                <a:lnTo>
                  <a:pt x="0" y="38"/>
                </a:lnTo>
                <a:lnTo>
                  <a:pt x="12" y="33"/>
                </a:lnTo>
                <a:lnTo>
                  <a:pt x="24" y="31"/>
                </a:lnTo>
                <a:lnTo>
                  <a:pt x="36" y="28"/>
                </a:lnTo>
                <a:lnTo>
                  <a:pt x="50" y="28"/>
                </a:lnTo>
                <a:lnTo>
                  <a:pt x="62" y="26"/>
                </a:lnTo>
                <a:lnTo>
                  <a:pt x="76" y="24"/>
                </a:lnTo>
                <a:lnTo>
                  <a:pt x="88" y="24"/>
                </a:lnTo>
                <a:lnTo>
                  <a:pt x="100" y="24"/>
                </a:lnTo>
                <a:lnTo>
                  <a:pt x="105" y="21"/>
                </a:lnTo>
                <a:lnTo>
                  <a:pt x="108" y="17"/>
                </a:lnTo>
                <a:lnTo>
                  <a:pt x="114" y="15"/>
                </a:lnTo>
                <a:lnTo>
                  <a:pt x="117" y="12"/>
                </a:lnTo>
                <a:lnTo>
                  <a:pt x="122" y="8"/>
                </a:lnTo>
                <a:lnTo>
                  <a:pt x="126" y="7"/>
                </a:lnTo>
                <a:lnTo>
                  <a:pt x="131" y="3"/>
                </a:lnTo>
                <a:lnTo>
                  <a:pt x="134" y="0"/>
                </a:lnTo>
                <a:lnTo>
                  <a:pt x="151" y="2"/>
                </a:lnTo>
                <a:lnTo>
                  <a:pt x="168" y="3"/>
                </a:lnTo>
                <a:lnTo>
                  <a:pt x="186" y="7"/>
                </a:lnTo>
                <a:lnTo>
                  <a:pt x="203" y="10"/>
                </a:lnTo>
                <a:lnTo>
                  <a:pt x="218" y="14"/>
                </a:lnTo>
                <a:lnTo>
                  <a:pt x="235" y="19"/>
                </a:lnTo>
                <a:lnTo>
                  <a:pt x="253" y="22"/>
                </a:lnTo>
                <a:lnTo>
                  <a:pt x="268" y="24"/>
                </a:lnTo>
                <a:lnTo>
                  <a:pt x="290" y="40"/>
                </a:lnTo>
                <a:lnTo>
                  <a:pt x="316" y="54"/>
                </a:lnTo>
                <a:lnTo>
                  <a:pt x="344" y="66"/>
                </a:lnTo>
                <a:lnTo>
                  <a:pt x="375" y="76"/>
                </a:lnTo>
                <a:lnTo>
                  <a:pt x="388" y="78"/>
                </a:lnTo>
                <a:lnTo>
                  <a:pt x="404" y="81"/>
                </a:lnTo>
                <a:lnTo>
                  <a:pt x="419" y="81"/>
                </a:lnTo>
                <a:lnTo>
                  <a:pt x="433" y="80"/>
                </a:lnTo>
                <a:lnTo>
                  <a:pt x="447" y="78"/>
                </a:lnTo>
                <a:lnTo>
                  <a:pt x="460" y="73"/>
                </a:lnTo>
                <a:lnTo>
                  <a:pt x="474" y="67"/>
                </a:lnTo>
                <a:lnTo>
                  <a:pt x="486" y="59"/>
                </a:lnTo>
                <a:lnTo>
                  <a:pt x="491" y="47"/>
                </a:lnTo>
                <a:lnTo>
                  <a:pt x="496" y="36"/>
                </a:lnTo>
                <a:lnTo>
                  <a:pt x="502" y="26"/>
                </a:lnTo>
                <a:lnTo>
                  <a:pt x="507" y="19"/>
                </a:lnTo>
                <a:lnTo>
                  <a:pt x="514" y="14"/>
                </a:lnTo>
                <a:lnTo>
                  <a:pt x="520" y="12"/>
                </a:lnTo>
                <a:lnTo>
                  <a:pt x="531" y="15"/>
                </a:lnTo>
                <a:lnTo>
                  <a:pt x="543" y="24"/>
                </a:lnTo>
                <a:lnTo>
                  <a:pt x="548" y="41"/>
                </a:lnTo>
                <a:lnTo>
                  <a:pt x="553" y="55"/>
                </a:lnTo>
                <a:lnTo>
                  <a:pt x="557" y="66"/>
                </a:lnTo>
                <a:lnTo>
                  <a:pt x="560" y="74"/>
                </a:lnTo>
                <a:lnTo>
                  <a:pt x="565" y="81"/>
                </a:lnTo>
                <a:lnTo>
                  <a:pt x="574" y="87"/>
                </a:lnTo>
                <a:lnTo>
                  <a:pt x="587" y="94"/>
                </a:lnTo>
                <a:lnTo>
                  <a:pt x="606" y="99"/>
                </a:lnTo>
                <a:lnTo>
                  <a:pt x="606" y="100"/>
                </a:lnTo>
                <a:lnTo>
                  <a:pt x="608" y="102"/>
                </a:lnTo>
                <a:lnTo>
                  <a:pt x="608" y="104"/>
                </a:lnTo>
                <a:lnTo>
                  <a:pt x="610" y="106"/>
                </a:lnTo>
                <a:lnTo>
                  <a:pt x="610" y="107"/>
                </a:lnTo>
                <a:lnTo>
                  <a:pt x="610" y="109"/>
                </a:lnTo>
                <a:lnTo>
                  <a:pt x="610" y="111"/>
                </a:lnTo>
                <a:lnTo>
                  <a:pt x="610" y="113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2" name="Freeform 1067"/>
          <p:cNvSpPr>
            <a:spLocks noChangeArrowheads="1"/>
          </p:cNvSpPr>
          <p:nvPr/>
        </p:nvSpPr>
        <p:spPr bwMode="auto">
          <a:xfrm>
            <a:off x="650875" y="3108325"/>
            <a:ext cx="641350" cy="649288"/>
          </a:xfrm>
          <a:custGeom>
            <a:avLst/>
            <a:gdLst>
              <a:gd name="T0" fmla="*/ 2147483647 w 404"/>
              <a:gd name="T1" fmla="*/ 2147483647 h 409"/>
              <a:gd name="T2" fmla="*/ 2147483647 w 404"/>
              <a:gd name="T3" fmla="*/ 2147483647 h 409"/>
              <a:gd name="T4" fmla="*/ 2147483647 w 404"/>
              <a:gd name="T5" fmla="*/ 2147483647 h 409"/>
              <a:gd name="T6" fmla="*/ 2147483647 w 404"/>
              <a:gd name="T7" fmla="*/ 2147483647 h 409"/>
              <a:gd name="T8" fmla="*/ 2147483647 w 404"/>
              <a:gd name="T9" fmla="*/ 2147483647 h 409"/>
              <a:gd name="T10" fmla="*/ 2147483647 w 404"/>
              <a:gd name="T11" fmla="*/ 2147483647 h 409"/>
              <a:gd name="T12" fmla="*/ 2147483647 w 404"/>
              <a:gd name="T13" fmla="*/ 2147483647 h 409"/>
              <a:gd name="T14" fmla="*/ 2147483647 w 404"/>
              <a:gd name="T15" fmla="*/ 2147483647 h 409"/>
              <a:gd name="T16" fmla="*/ 2147483647 w 404"/>
              <a:gd name="T17" fmla="*/ 2147483647 h 409"/>
              <a:gd name="T18" fmla="*/ 2147483647 w 404"/>
              <a:gd name="T19" fmla="*/ 2147483647 h 409"/>
              <a:gd name="T20" fmla="*/ 2147483647 w 404"/>
              <a:gd name="T21" fmla="*/ 2147483647 h 409"/>
              <a:gd name="T22" fmla="*/ 2147483647 w 404"/>
              <a:gd name="T23" fmla="*/ 2147483647 h 409"/>
              <a:gd name="T24" fmla="*/ 2147483647 w 404"/>
              <a:gd name="T25" fmla="*/ 2147483647 h 409"/>
              <a:gd name="T26" fmla="*/ 2147483647 w 404"/>
              <a:gd name="T27" fmla="*/ 2147483647 h 409"/>
              <a:gd name="T28" fmla="*/ 2147483647 w 404"/>
              <a:gd name="T29" fmla="*/ 2147483647 h 409"/>
              <a:gd name="T30" fmla="*/ 2147483647 w 404"/>
              <a:gd name="T31" fmla="*/ 2147483647 h 409"/>
              <a:gd name="T32" fmla="*/ 2147483647 w 404"/>
              <a:gd name="T33" fmla="*/ 2147483647 h 409"/>
              <a:gd name="T34" fmla="*/ 2147483647 w 404"/>
              <a:gd name="T35" fmla="*/ 2147483647 h 409"/>
              <a:gd name="T36" fmla="*/ 2147483647 w 404"/>
              <a:gd name="T37" fmla="*/ 2147483647 h 409"/>
              <a:gd name="T38" fmla="*/ 2147483647 w 404"/>
              <a:gd name="T39" fmla="*/ 2147483647 h 409"/>
              <a:gd name="T40" fmla="*/ 2147483647 w 404"/>
              <a:gd name="T41" fmla="*/ 2147483647 h 409"/>
              <a:gd name="T42" fmla="*/ 2147483647 w 404"/>
              <a:gd name="T43" fmla="*/ 2147483647 h 409"/>
              <a:gd name="T44" fmla="*/ 2147483647 w 404"/>
              <a:gd name="T45" fmla="*/ 2147483647 h 409"/>
              <a:gd name="T46" fmla="*/ 2147483647 w 404"/>
              <a:gd name="T47" fmla="*/ 2147483647 h 409"/>
              <a:gd name="T48" fmla="*/ 2147483647 w 404"/>
              <a:gd name="T49" fmla="*/ 2147483647 h 409"/>
              <a:gd name="T50" fmla="*/ 2147483647 w 404"/>
              <a:gd name="T51" fmla="*/ 2147483647 h 409"/>
              <a:gd name="T52" fmla="*/ 0 w 404"/>
              <a:gd name="T53" fmla="*/ 2147483647 h 409"/>
              <a:gd name="T54" fmla="*/ 2147483647 w 404"/>
              <a:gd name="T55" fmla="*/ 2147483647 h 409"/>
              <a:gd name="T56" fmla="*/ 2147483647 w 404"/>
              <a:gd name="T57" fmla="*/ 2147483647 h 409"/>
              <a:gd name="T58" fmla="*/ 2147483647 w 404"/>
              <a:gd name="T59" fmla="*/ 2147483647 h 409"/>
              <a:gd name="T60" fmla="*/ 2147483647 w 404"/>
              <a:gd name="T61" fmla="*/ 2147483647 h 409"/>
              <a:gd name="T62" fmla="*/ 2147483647 w 404"/>
              <a:gd name="T63" fmla="*/ 2147483647 h 409"/>
              <a:gd name="T64" fmla="*/ 2147483647 w 404"/>
              <a:gd name="T65" fmla="*/ 2147483647 h 409"/>
              <a:gd name="T66" fmla="*/ 2147483647 w 404"/>
              <a:gd name="T67" fmla="*/ 2147483647 h 409"/>
              <a:gd name="T68" fmla="*/ 2147483647 w 404"/>
              <a:gd name="T69" fmla="*/ 2147483647 h 409"/>
              <a:gd name="T70" fmla="*/ 2147483647 w 404"/>
              <a:gd name="T71" fmla="*/ 2147483647 h 409"/>
              <a:gd name="T72" fmla="*/ 2147483647 w 404"/>
              <a:gd name="T73" fmla="*/ 2147483647 h 409"/>
              <a:gd name="T74" fmla="*/ 2147483647 w 404"/>
              <a:gd name="T75" fmla="*/ 2147483647 h 409"/>
              <a:gd name="T76" fmla="*/ 2147483647 w 404"/>
              <a:gd name="T77" fmla="*/ 2147483647 h 409"/>
              <a:gd name="T78" fmla="*/ 2147483647 w 404"/>
              <a:gd name="T79" fmla="*/ 2147483647 h 409"/>
              <a:gd name="T80" fmla="*/ 2147483647 w 404"/>
              <a:gd name="T81" fmla="*/ 2147483647 h 409"/>
              <a:gd name="T82" fmla="*/ 2147483647 w 404"/>
              <a:gd name="T83" fmla="*/ 0 h 409"/>
              <a:gd name="T84" fmla="*/ 2147483647 w 404"/>
              <a:gd name="T85" fmla="*/ 2147483647 h 409"/>
              <a:gd name="T86" fmla="*/ 2147483647 w 404"/>
              <a:gd name="T87" fmla="*/ 2147483647 h 409"/>
              <a:gd name="T88" fmla="*/ 2147483647 w 404"/>
              <a:gd name="T89" fmla="*/ 2147483647 h 409"/>
              <a:gd name="T90" fmla="*/ 2147483647 w 404"/>
              <a:gd name="T91" fmla="*/ 2147483647 h 409"/>
              <a:gd name="T92" fmla="*/ 2147483647 w 404"/>
              <a:gd name="T93" fmla="*/ 2147483647 h 409"/>
              <a:gd name="T94" fmla="*/ 2147483647 w 404"/>
              <a:gd name="T95" fmla="*/ 2147483647 h 4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04"/>
              <a:gd name="T145" fmla="*/ 0 h 409"/>
              <a:gd name="T146" fmla="*/ 404 w 404"/>
              <a:gd name="T147" fmla="*/ 409 h 4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04" h="409">
                <a:moveTo>
                  <a:pt x="404" y="139"/>
                </a:moveTo>
                <a:lnTo>
                  <a:pt x="397" y="147"/>
                </a:lnTo>
                <a:lnTo>
                  <a:pt x="390" y="154"/>
                </a:lnTo>
                <a:lnTo>
                  <a:pt x="381" y="158"/>
                </a:lnTo>
                <a:lnTo>
                  <a:pt x="374" y="163"/>
                </a:lnTo>
                <a:lnTo>
                  <a:pt x="368" y="168"/>
                </a:lnTo>
                <a:lnTo>
                  <a:pt x="362" y="175"/>
                </a:lnTo>
                <a:lnTo>
                  <a:pt x="361" y="184"/>
                </a:lnTo>
                <a:lnTo>
                  <a:pt x="361" y="198"/>
                </a:lnTo>
                <a:lnTo>
                  <a:pt x="368" y="205"/>
                </a:lnTo>
                <a:lnTo>
                  <a:pt x="373" y="210"/>
                </a:lnTo>
                <a:lnTo>
                  <a:pt x="376" y="215"/>
                </a:lnTo>
                <a:lnTo>
                  <a:pt x="378" y="218"/>
                </a:lnTo>
                <a:lnTo>
                  <a:pt x="381" y="224"/>
                </a:lnTo>
                <a:lnTo>
                  <a:pt x="383" y="231"/>
                </a:lnTo>
                <a:lnTo>
                  <a:pt x="385" y="238"/>
                </a:lnTo>
                <a:lnTo>
                  <a:pt x="385" y="246"/>
                </a:lnTo>
                <a:lnTo>
                  <a:pt x="378" y="253"/>
                </a:lnTo>
                <a:lnTo>
                  <a:pt x="371" y="260"/>
                </a:lnTo>
                <a:lnTo>
                  <a:pt x="368" y="264"/>
                </a:lnTo>
                <a:lnTo>
                  <a:pt x="364" y="267"/>
                </a:lnTo>
                <a:lnTo>
                  <a:pt x="362" y="269"/>
                </a:lnTo>
                <a:lnTo>
                  <a:pt x="361" y="271"/>
                </a:lnTo>
                <a:lnTo>
                  <a:pt x="361" y="272"/>
                </a:lnTo>
                <a:lnTo>
                  <a:pt x="361" y="274"/>
                </a:lnTo>
                <a:lnTo>
                  <a:pt x="357" y="272"/>
                </a:lnTo>
                <a:lnTo>
                  <a:pt x="354" y="269"/>
                </a:lnTo>
                <a:lnTo>
                  <a:pt x="352" y="264"/>
                </a:lnTo>
                <a:lnTo>
                  <a:pt x="349" y="258"/>
                </a:lnTo>
                <a:lnTo>
                  <a:pt x="345" y="253"/>
                </a:lnTo>
                <a:lnTo>
                  <a:pt x="342" y="248"/>
                </a:lnTo>
                <a:lnTo>
                  <a:pt x="337" y="246"/>
                </a:lnTo>
                <a:lnTo>
                  <a:pt x="330" y="245"/>
                </a:lnTo>
                <a:lnTo>
                  <a:pt x="325" y="250"/>
                </a:lnTo>
                <a:lnTo>
                  <a:pt x="321" y="257"/>
                </a:lnTo>
                <a:lnTo>
                  <a:pt x="318" y="264"/>
                </a:lnTo>
                <a:lnTo>
                  <a:pt x="316" y="272"/>
                </a:lnTo>
                <a:lnTo>
                  <a:pt x="314" y="290"/>
                </a:lnTo>
                <a:lnTo>
                  <a:pt x="314" y="307"/>
                </a:lnTo>
                <a:lnTo>
                  <a:pt x="318" y="326"/>
                </a:lnTo>
                <a:lnTo>
                  <a:pt x="321" y="345"/>
                </a:lnTo>
                <a:lnTo>
                  <a:pt x="325" y="361"/>
                </a:lnTo>
                <a:lnTo>
                  <a:pt x="328" y="376"/>
                </a:lnTo>
                <a:lnTo>
                  <a:pt x="330" y="382"/>
                </a:lnTo>
                <a:lnTo>
                  <a:pt x="331" y="387"/>
                </a:lnTo>
                <a:lnTo>
                  <a:pt x="333" y="390"/>
                </a:lnTo>
                <a:lnTo>
                  <a:pt x="333" y="394"/>
                </a:lnTo>
                <a:lnTo>
                  <a:pt x="333" y="397"/>
                </a:lnTo>
                <a:lnTo>
                  <a:pt x="333" y="401"/>
                </a:lnTo>
                <a:lnTo>
                  <a:pt x="331" y="404"/>
                </a:lnTo>
                <a:lnTo>
                  <a:pt x="328" y="409"/>
                </a:lnTo>
                <a:lnTo>
                  <a:pt x="313" y="408"/>
                </a:lnTo>
                <a:lnTo>
                  <a:pt x="295" y="408"/>
                </a:lnTo>
                <a:lnTo>
                  <a:pt x="280" y="404"/>
                </a:lnTo>
                <a:lnTo>
                  <a:pt x="263" y="401"/>
                </a:lnTo>
                <a:lnTo>
                  <a:pt x="247" y="397"/>
                </a:lnTo>
                <a:lnTo>
                  <a:pt x="232" y="392"/>
                </a:lnTo>
                <a:lnTo>
                  <a:pt x="216" y="385"/>
                </a:lnTo>
                <a:lnTo>
                  <a:pt x="201" y="378"/>
                </a:lnTo>
                <a:lnTo>
                  <a:pt x="196" y="378"/>
                </a:lnTo>
                <a:lnTo>
                  <a:pt x="189" y="380"/>
                </a:lnTo>
                <a:lnTo>
                  <a:pt x="182" y="380"/>
                </a:lnTo>
                <a:lnTo>
                  <a:pt x="175" y="382"/>
                </a:lnTo>
                <a:lnTo>
                  <a:pt x="168" y="382"/>
                </a:lnTo>
                <a:lnTo>
                  <a:pt x="161" y="383"/>
                </a:lnTo>
                <a:lnTo>
                  <a:pt x="155" y="383"/>
                </a:lnTo>
                <a:lnTo>
                  <a:pt x="149" y="385"/>
                </a:lnTo>
                <a:lnTo>
                  <a:pt x="131" y="382"/>
                </a:lnTo>
                <a:lnTo>
                  <a:pt x="113" y="380"/>
                </a:lnTo>
                <a:lnTo>
                  <a:pt x="96" y="378"/>
                </a:lnTo>
                <a:lnTo>
                  <a:pt x="79" y="375"/>
                </a:lnTo>
                <a:lnTo>
                  <a:pt x="62" y="373"/>
                </a:lnTo>
                <a:lnTo>
                  <a:pt x="43" y="371"/>
                </a:lnTo>
                <a:lnTo>
                  <a:pt x="26" y="370"/>
                </a:lnTo>
                <a:lnTo>
                  <a:pt x="7" y="370"/>
                </a:lnTo>
                <a:lnTo>
                  <a:pt x="5" y="354"/>
                </a:lnTo>
                <a:lnTo>
                  <a:pt x="3" y="342"/>
                </a:lnTo>
                <a:lnTo>
                  <a:pt x="2" y="333"/>
                </a:lnTo>
                <a:lnTo>
                  <a:pt x="2" y="326"/>
                </a:lnTo>
                <a:lnTo>
                  <a:pt x="0" y="323"/>
                </a:lnTo>
                <a:lnTo>
                  <a:pt x="0" y="317"/>
                </a:lnTo>
                <a:lnTo>
                  <a:pt x="0" y="314"/>
                </a:lnTo>
                <a:lnTo>
                  <a:pt x="0" y="309"/>
                </a:lnTo>
                <a:lnTo>
                  <a:pt x="17" y="297"/>
                </a:lnTo>
                <a:lnTo>
                  <a:pt x="31" y="288"/>
                </a:lnTo>
                <a:lnTo>
                  <a:pt x="41" y="279"/>
                </a:lnTo>
                <a:lnTo>
                  <a:pt x="50" y="269"/>
                </a:lnTo>
                <a:lnTo>
                  <a:pt x="53" y="258"/>
                </a:lnTo>
                <a:lnTo>
                  <a:pt x="55" y="245"/>
                </a:lnTo>
                <a:lnTo>
                  <a:pt x="55" y="227"/>
                </a:lnTo>
                <a:lnTo>
                  <a:pt x="52" y="205"/>
                </a:lnTo>
                <a:lnTo>
                  <a:pt x="46" y="189"/>
                </a:lnTo>
                <a:lnTo>
                  <a:pt x="41" y="175"/>
                </a:lnTo>
                <a:lnTo>
                  <a:pt x="40" y="165"/>
                </a:lnTo>
                <a:lnTo>
                  <a:pt x="40" y="156"/>
                </a:lnTo>
                <a:lnTo>
                  <a:pt x="43" y="149"/>
                </a:lnTo>
                <a:lnTo>
                  <a:pt x="52" y="144"/>
                </a:lnTo>
                <a:lnTo>
                  <a:pt x="64" y="139"/>
                </a:lnTo>
                <a:lnTo>
                  <a:pt x="81" y="133"/>
                </a:lnTo>
                <a:lnTo>
                  <a:pt x="98" y="133"/>
                </a:lnTo>
                <a:lnTo>
                  <a:pt x="112" y="137"/>
                </a:lnTo>
                <a:lnTo>
                  <a:pt x="125" y="140"/>
                </a:lnTo>
                <a:lnTo>
                  <a:pt x="137" y="147"/>
                </a:lnTo>
                <a:lnTo>
                  <a:pt x="149" y="154"/>
                </a:lnTo>
                <a:lnTo>
                  <a:pt x="161" y="161"/>
                </a:lnTo>
                <a:lnTo>
                  <a:pt x="173" y="168"/>
                </a:lnTo>
                <a:lnTo>
                  <a:pt x="187" y="177"/>
                </a:lnTo>
                <a:lnTo>
                  <a:pt x="194" y="175"/>
                </a:lnTo>
                <a:lnTo>
                  <a:pt x="203" y="173"/>
                </a:lnTo>
                <a:lnTo>
                  <a:pt x="208" y="170"/>
                </a:lnTo>
                <a:lnTo>
                  <a:pt x="215" y="165"/>
                </a:lnTo>
                <a:lnTo>
                  <a:pt x="223" y="151"/>
                </a:lnTo>
                <a:lnTo>
                  <a:pt x="230" y="135"/>
                </a:lnTo>
                <a:lnTo>
                  <a:pt x="235" y="118"/>
                </a:lnTo>
                <a:lnTo>
                  <a:pt x="239" y="100"/>
                </a:lnTo>
                <a:lnTo>
                  <a:pt x="240" y="83"/>
                </a:lnTo>
                <a:lnTo>
                  <a:pt x="240" y="71"/>
                </a:lnTo>
                <a:lnTo>
                  <a:pt x="239" y="57"/>
                </a:lnTo>
                <a:lnTo>
                  <a:pt x="237" y="41"/>
                </a:lnTo>
                <a:lnTo>
                  <a:pt x="235" y="28"/>
                </a:lnTo>
                <a:lnTo>
                  <a:pt x="235" y="15"/>
                </a:lnTo>
                <a:lnTo>
                  <a:pt x="235" y="10"/>
                </a:lnTo>
                <a:lnTo>
                  <a:pt x="237" y="5"/>
                </a:lnTo>
                <a:lnTo>
                  <a:pt x="240" y="2"/>
                </a:lnTo>
                <a:lnTo>
                  <a:pt x="244" y="0"/>
                </a:lnTo>
                <a:lnTo>
                  <a:pt x="249" y="0"/>
                </a:lnTo>
                <a:lnTo>
                  <a:pt x="254" y="0"/>
                </a:lnTo>
                <a:lnTo>
                  <a:pt x="263" y="2"/>
                </a:lnTo>
                <a:lnTo>
                  <a:pt x="271" y="7"/>
                </a:lnTo>
                <a:lnTo>
                  <a:pt x="278" y="15"/>
                </a:lnTo>
                <a:lnTo>
                  <a:pt x="285" y="26"/>
                </a:lnTo>
                <a:lnTo>
                  <a:pt x="290" y="36"/>
                </a:lnTo>
                <a:lnTo>
                  <a:pt x="297" y="45"/>
                </a:lnTo>
                <a:lnTo>
                  <a:pt x="302" y="55"/>
                </a:lnTo>
                <a:lnTo>
                  <a:pt x="307" y="66"/>
                </a:lnTo>
                <a:lnTo>
                  <a:pt x="313" y="76"/>
                </a:lnTo>
                <a:lnTo>
                  <a:pt x="316" y="87"/>
                </a:lnTo>
                <a:lnTo>
                  <a:pt x="328" y="95"/>
                </a:lnTo>
                <a:lnTo>
                  <a:pt x="340" y="102"/>
                </a:lnTo>
                <a:lnTo>
                  <a:pt x="352" y="107"/>
                </a:lnTo>
                <a:lnTo>
                  <a:pt x="364" y="111"/>
                </a:lnTo>
                <a:lnTo>
                  <a:pt x="376" y="116"/>
                </a:lnTo>
                <a:lnTo>
                  <a:pt x="386" y="121"/>
                </a:lnTo>
                <a:lnTo>
                  <a:pt x="397" y="128"/>
                </a:lnTo>
                <a:lnTo>
                  <a:pt x="404" y="139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3" name="Freeform 1068"/>
          <p:cNvSpPr>
            <a:spLocks noChangeArrowheads="1"/>
          </p:cNvSpPr>
          <p:nvPr/>
        </p:nvSpPr>
        <p:spPr bwMode="auto">
          <a:xfrm>
            <a:off x="2714625" y="4967288"/>
            <a:ext cx="820738" cy="927100"/>
          </a:xfrm>
          <a:custGeom>
            <a:avLst/>
            <a:gdLst>
              <a:gd name="T0" fmla="*/ 2147483647 w 517"/>
              <a:gd name="T1" fmla="*/ 2147483647 h 584"/>
              <a:gd name="T2" fmla="*/ 2147483647 w 517"/>
              <a:gd name="T3" fmla="*/ 2147483647 h 584"/>
              <a:gd name="T4" fmla="*/ 2147483647 w 517"/>
              <a:gd name="T5" fmla="*/ 2147483647 h 584"/>
              <a:gd name="T6" fmla="*/ 2147483647 w 517"/>
              <a:gd name="T7" fmla="*/ 2147483647 h 584"/>
              <a:gd name="T8" fmla="*/ 2147483647 w 517"/>
              <a:gd name="T9" fmla="*/ 2147483647 h 584"/>
              <a:gd name="T10" fmla="*/ 2147483647 w 517"/>
              <a:gd name="T11" fmla="*/ 2147483647 h 584"/>
              <a:gd name="T12" fmla="*/ 2147483647 w 517"/>
              <a:gd name="T13" fmla="*/ 2147483647 h 584"/>
              <a:gd name="T14" fmla="*/ 2147483647 w 517"/>
              <a:gd name="T15" fmla="*/ 2147483647 h 584"/>
              <a:gd name="T16" fmla="*/ 2147483647 w 517"/>
              <a:gd name="T17" fmla="*/ 2147483647 h 584"/>
              <a:gd name="T18" fmla="*/ 2147483647 w 517"/>
              <a:gd name="T19" fmla="*/ 2147483647 h 584"/>
              <a:gd name="T20" fmla="*/ 2147483647 w 517"/>
              <a:gd name="T21" fmla="*/ 2147483647 h 584"/>
              <a:gd name="T22" fmla="*/ 2147483647 w 517"/>
              <a:gd name="T23" fmla="*/ 2147483647 h 584"/>
              <a:gd name="T24" fmla="*/ 2147483647 w 517"/>
              <a:gd name="T25" fmla="*/ 2147483647 h 584"/>
              <a:gd name="T26" fmla="*/ 2147483647 w 517"/>
              <a:gd name="T27" fmla="*/ 2147483647 h 584"/>
              <a:gd name="T28" fmla="*/ 2147483647 w 517"/>
              <a:gd name="T29" fmla="*/ 2147483647 h 584"/>
              <a:gd name="T30" fmla="*/ 2147483647 w 517"/>
              <a:gd name="T31" fmla="*/ 2147483647 h 584"/>
              <a:gd name="T32" fmla="*/ 2147483647 w 517"/>
              <a:gd name="T33" fmla="*/ 2147483647 h 584"/>
              <a:gd name="T34" fmla="*/ 2147483647 w 517"/>
              <a:gd name="T35" fmla="*/ 2147483647 h 584"/>
              <a:gd name="T36" fmla="*/ 2147483647 w 517"/>
              <a:gd name="T37" fmla="*/ 2147483647 h 584"/>
              <a:gd name="T38" fmla="*/ 2147483647 w 517"/>
              <a:gd name="T39" fmla="*/ 2147483647 h 584"/>
              <a:gd name="T40" fmla="*/ 2147483647 w 517"/>
              <a:gd name="T41" fmla="*/ 2147483647 h 584"/>
              <a:gd name="T42" fmla="*/ 2147483647 w 517"/>
              <a:gd name="T43" fmla="*/ 2147483647 h 584"/>
              <a:gd name="T44" fmla="*/ 2147483647 w 517"/>
              <a:gd name="T45" fmla="*/ 2147483647 h 584"/>
              <a:gd name="T46" fmla="*/ 2147483647 w 517"/>
              <a:gd name="T47" fmla="*/ 2147483647 h 584"/>
              <a:gd name="T48" fmla="*/ 2147483647 w 517"/>
              <a:gd name="T49" fmla="*/ 2147483647 h 584"/>
              <a:gd name="T50" fmla="*/ 2147483647 w 517"/>
              <a:gd name="T51" fmla="*/ 2147483647 h 584"/>
              <a:gd name="T52" fmla="*/ 2147483647 w 517"/>
              <a:gd name="T53" fmla="*/ 2147483647 h 584"/>
              <a:gd name="T54" fmla="*/ 2147483647 w 517"/>
              <a:gd name="T55" fmla="*/ 2147483647 h 584"/>
              <a:gd name="T56" fmla="*/ 2147483647 w 517"/>
              <a:gd name="T57" fmla="*/ 2147483647 h 584"/>
              <a:gd name="T58" fmla="*/ 2147483647 w 517"/>
              <a:gd name="T59" fmla="*/ 2147483647 h 584"/>
              <a:gd name="T60" fmla="*/ 2147483647 w 517"/>
              <a:gd name="T61" fmla="*/ 2147483647 h 584"/>
              <a:gd name="T62" fmla="*/ 2147483647 w 517"/>
              <a:gd name="T63" fmla="*/ 2147483647 h 584"/>
              <a:gd name="T64" fmla="*/ 2147483647 w 517"/>
              <a:gd name="T65" fmla="*/ 2147483647 h 584"/>
              <a:gd name="T66" fmla="*/ 2147483647 w 517"/>
              <a:gd name="T67" fmla="*/ 2147483647 h 584"/>
              <a:gd name="T68" fmla="*/ 2147483647 w 517"/>
              <a:gd name="T69" fmla="*/ 2147483647 h 584"/>
              <a:gd name="T70" fmla="*/ 2147483647 w 517"/>
              <a:gd name="T71" fmla="*/ 2147483647 h 584"/>
              <a:gd name="T72" fmla="*/ 2147483647 w 517"/>
              <a:gd name="T73" fmla="*/ 2147483647 h 584"/>
              <a:gd name="T74" fmla="*/ 2147483647 w 517"/>
              <a:gd name="T75" fmla="*/ 2147483647 h 584"/>
              <a:gd name="T76" fmla="*/ 2147483647 w 517"/>
              <a:gd name="T77" fmla="*/ 2147483647 h 584"/>
              <a:gd name="T78" fmla="*/ 2147483647 w 517"/>
              <a:gd name="T79" fmla="*/ 2147483647 h 584"/>
              <a:gd name="T80" fmla="*/ 2147483647 w 517"/>
              <a:gd name="T81" fmla="*/ 2147483647 h 584"/>
              <a:gd name="T82" fmla="*/ 2147483647 w 517"/>
              <a:gd name="T83" fmla="*/ 2147483647 h 584"/>
              <a:gd name="T84" fmla="*/ 2147483647 w 517"/>
              <a:gd name="T85" fmla="*/ 2147483647 h 584"/>
              <a:gd name="T86" fmla="*/ 2147483647 w 517"/>
              <a:gd name="T87" fmla="*/ 2147483647 h 584"/>
              <a:gd name="T88" fmla="*/ 2147483647 w 517"/>
              <a:gd name="T89" fmla="*/ 2147483647 h 584"/>
              <a:gd name="T90" fmla="*/ 2147483647 w 517"/>
              <a:gd name="T91" fmla="*/ 2147483647 h 584"/>
              <a:gd name="T92" fmla="*/ 2147483647 w 517"/>
              <a:gd name="T93" fmla="*/ 2147483647 h 584"/>
              <a:gd name="T94" fmla="*/ 2147483647 w 517"/>
              <a:gd name="T95" fmla="*/ 2147483647 h 584"/>
              <a:gd name="T96" fmla="*/ 2147483647 w 517"/>
              <a:gd name="T97" fmla="*/ 2147483647 h 584"/>
              <a:gd name="T98" fmla="*/ 2147483647 w 517"/>
              <a:gd name="T99" fmla="*/ 2147483647 h 584"/>
              <a:gd name="T100" fmla="*/ 2147483647 w 517"/>
              <a:gd name="T101" fmla="*/ 2147483647 h 5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7"/>
              <a:gd name="T154" fmla="*/ 0 h 584"/>
              <a:gd name="T155" fmla="*/ 517 w 517"/>
              <a:gd name="T156" fmla="*/ 584 h 5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7" h="584">
                <a:moveTo>
                  <a:pt x="517" y="235"/>
                </a:moveTo>
                <a:lnTo>
                  <a:pt x="515" y="242"/>
                </a:lnTo>
                <a:lnTo>
                  <a:pt x="513" y="250"/>
                </a:lnTo>
                <a:lnTo>
                  <a:pt x="512" y="257"/>
                </a:lnTo>
                <a:lnTo>
                  <a:pt x="510" y="266"/>
                </a:lnTo>
                <a:lnTo>
                  <a:pt x="508" y="273"/>
                </a:lnTo>
                <a:lnTo>
                  <a:pt x="508" y="282"/>
                </a:lnTo>
                <a:lnTo>
                  <a:pt x="506" y="289"/>
                </a:lnTo>
                <a:lnTo>
                  <a:pt x="506" y="297"/>
                </a:lnTo>
                <a:lnTo>
                  <a:pt x="489" y="308"/>
                </a:lnTo>
                <a:lnTo>
                  <a:pt x="475" y="315"/>
                </a:lnTo>
                <a:lnTo>
                  <a:pt x="467" y="323"/>
                </a:lnTo>
                <a:lnTo>
                  <a:pt x="460" y="330"/>
                </a:lnTo>
                <a:lnTo>
                  <a:pt x="455" y="341"/>
                </a:lnTo>
                <a:lnTo>
                  <a:pt x="450" y="351"/>
                </a:lnTo>
                <a:lnTo>
                  <a:pt x="446" y="367"/>
                </a:lnTo>
                <a:lnTo>
                  <a:pt x="443" y="386"/>
                </a:lnTo>
                <a:lnTo>
                  <a:pt x="443" y="396"/>
                </a:lnTo>
                <a:lnTo>
                  <a:pt x="443" y="407"/>
                </a:lnTo>
                <a:lnTo>
                  <a:pt x="443" y="417"/>
                </a:lnTo>
                <a:lnTo>
                  <a:pt x="443" y="428"/>
                </a:lnTo>
                <a:lnTo>
                  <a:pt x="443" y="438"/>
                </a:lnTo>
                <a:lnTo>
                  <a:pt x="443" y="448"/>
                </a:lnTo>
                <a:lnTo>
                  <a:pt x="443" y="459"/>
                </a:lnTo>
                <a:lnTo>
                  <a:pt x="443" y="469"/>
                </a:lnTo>
                <a:lnTo>
                  <a:pt x="441" y="469"/>
                </a:lnTo>
                <a:lnTo>
                  <a:pt x="439" y="469"/>
                </a:lnTo>
                <a:lnTo>
                  <a:pt x="438" y="471"/>
                </a:lnTo>
                <a:lnTo>
                  <a:pt x="436" y="471"/>
                </a:lnTo>
                <a:lnTo>
                  <a:pt x="436" y="464"/>
                </a:lnTo>
                <a:lnTo>
                  <a:pt x="434" y="459"/>
                </a:lnTo>
                <a:lnTo>
                  <a:pt x="431" y="455"/>
                </a:lnTo>
                <a:lnTo>
                  <a:pt x="427" y="450"/>
                </a:lnTo>
                <a:lnTo>
                  <a:pt x="424" y="447"/>
                </a:lnTo>
                <a:lnTo>
                  <a:pt x="419" y="443"/>
                </a:lnTo>
                <a:lnTo>
                  <a:pt x="415" y="438"/>
                </a:lnTo>
                <a:lnTo>
                  <a:pt x="412" y="434"/>
                </a:lnTo>
                <a:lnTo>
                  <a:pt x="412" y="428"/>
                </a:lnTo>
                <a:lnTo>
                  <a:pt x="414" y="421"/>
                </a:lnTo>
                <a:lnTo>
                  <a:pt x="414" y="412"/>
                </a:lnTo>
                <a:lnTo>
                  <a:pt x="414" y="403"/>
                </a:lnTo>
                <a:lnTo>
                  <a:pt x="414" y="395"/>
                </a:lnTo>
                <a:lnTo>
                  <a:pt x="414" y="386"/>
                </a:lnTo>
                <a:lnTo>
                  <a:pt x="412" y="379"/>
                </a:lnTo>
                <a:lnTo>
                  <a:pt x="409" y="375"/>
                </a:lnTo>
                <a:lnTo>
                  <a:pt x="393" y="384"/>
                </a:lnTo>
                <a:lnTo>
                  <a:pt x="378" y="393"/>
                </a:lnTo>
                <a:lnTo>
                  <a:pt x="366" y="401"/>
                </a:lnTo>
                <a:lnTo>
                  <a:pt x="357" y="410"/>
                </a:lnTo>
                <a:lnTo>
                  <a:pt x="354" y="415"/>
                </a:lnTo>
                <a:lnTo>
                  <a:pt x="350" y="421"/>
                </a:lnTo>
                <a:lnTo>
                  <a:pt x="348" y="428"/>
                </a:lnTo>
                <a:lnTo>
                  <a:pt x="348" y="434"/>
                </a:lnTo>
                <a:lnTo>
                  <a:pt x="348" y="450"/>
                </a:lnTo>
                <a:lnTo>
                  <a:pt x="354" y="471"/>
                </a:lnTo>
                <a:lnTo>
                  <a:pt x="347" y="478"/>
                </a:lnTo>
                <a:lnTo>
                  <a:pt x="345" y="485"/>
                </a:lnTo>
                <a:lnTo>
                  <a:pt x="343" y="490"/>
                </a:lnTo>
                <a:lnTo>
                  <a:pt x="343" y="495"/>
                </a:lnTo>
                <a:lnTo>
                  <a:pt x="345" y="500"/>
                </a:lnTo>
                <a:lnTo>
                  <a:pt x="347" y="507"/>
                </a:lnTo>
                <a:lnTo>
                  <a:pt x="347" y="514"/>
                </a:lnTo>
                <a:lnTo>
                  <a:pt x="347" y="523"/>
                </a:lnTo>
                <a:lnTo>
                  <a:pt x="340" y="526"/>
                </a:lnTo>
                <a:lnTo>
                  <a:pt x="333" y="528"/>
                </a:lnTo>
                <a:lnTo>
                  <a:pt x="328" y="528"/>
                </a:lnTo>
                <a:lnTo>
                  <a:pt x="323" y="530"/>
                </a:lnTo>
                <a:lnTo>
                  <a:pt x="317" y="530"/>
                </a:lnTo>
                <a:lnTo>
                  <a:pt x="311" y="530"/>
                </a:lnTo>
                <a:lnTo>
                  <a:pt x="304" y="528"/>
                </a:lnTo>
                <a:lnTo>
                  <a:pt x="295" y="528"/>
                </a:lnTo>
                <a:lnTo>
                  <a:pt x="288" y="535"/>
                </a:lnTo>
                <a:lnTo>
                  <a:pt x="283" y="542"/>
                </a:lnTo>
                <a:lnTo>
                  <a:pt x="280" y="546"/>
                </a:lnTo>
                <a:lnTo>
                  <a:pt x="275" y="547"/>
                </a:lnTo>
                <a:lnTo>
                  <a:pt x="269" y="549"/>
                </a:lnTo>
                <a:lnTo>
                  <a:pt x="263" y="551"/>
                </a:lnTo>
                <a:lnTo>
                  <a:pt x="256" y="551"/>
                </a:lnTo>
                <a:lnTo>
                  <a:pt x="245" y="551"/>
                </a:lnTo>
                <a:lnTo>
                  <a:pt x="242" y="554"/>
                </a:lnTo>
                <a:lnTo>
                  <a:pt x="239" y="558"/>
                </a:lnTo>
                <a:lnTo>
                  <a:pt x="237" y="561"/>
                </a:lnTo>
                <a:lnTo>
                  <a:pt x="233" y="565"/>
                </a:lnTo>
                <a:lnTo>
                  <a:pt x="230" y="568"/>
                </a:lnTo>
                <a:lnTo>
                  <a:pt x="226" y="572"/>
                </a:lnTo>
                <a:lnTo>
                  <a:pt x="225" y="575"/>
                </a:lnTo>
                <a:lnTo>
                  <a:pt x="221" y="579"/>
                </a:lnTo>
                <a:lnTo>
                  <a:pt x="209" y="582"/>
                </a:lnTo>
                <a:lnTo>
                  <a:pt x="201" y="584"/>
                </a:lnTo>
                <a:lnTo>
                  <a:pt x="194" y="580"/>
                </a:lnTo>
                <a:lnTo>
                  <a:pt x="187" y="577"/>
                </a:lnTo>
                <a:lnTo>
                  <a:pt x="177" y="565"/>
                </a:lnTo>
                <a:lnTo>
                  <a:pt x="170" y="547"/>
                </a:lnTo>
                <a:lnTo>
                  <a:pt x="161" y="533"/>
                </a:lnTo>
                <a:lnTo>
                  <a:pt x="153" y="521"/>
                </a:lnTo>
                <a:lnTo>
                  <a:pt x="146" y="518"/>
                </a:lnTo>
                <a:lnTo>
                  <a:pt x="139" y="518"/>
                </a:lnTo>
                <a:lnTo>
                  <a:pt x="130" y="520"/>
                </a:lnTo>
                <a:lnTo>
                  <a:pt x="120" y="523"/>
                </a:lnTo>
                <a:lnTo>
                  <a:pt x="111" y="523"/>
                </a:lnTo>
                <a:lnTo>
                  <a:pt x="105" y="523"/>
                </a:lnTo>
                <a:lnTo>
                  <a:pt x="98" y="521"/>
                </a:lnTo>
                <a:lnTo>
                  <a:pt x="89" y="518"/>
                </a:lnTo>
                <a:lnTo>
                  <a:pt x="82" y="516"/>
                </a:lnTo>
                <a:lnTo>
                  <a:pt x="74" y="514"/>
                </a:lnTo>
                <a:lnTo>
                  <a:pt x="67" y="513"/>
                </a:lnTo>
                <a:lnTo>
                  <a:pt x="58" y="513"/>
                </a:lnTo>
                <a:lnTo>
                  <a:pt x="55" y="506"/>
                </a:lnTo>
                <a:lnTo>
                  <a:pt x="51" y="500"/>
                </a:lnTo>
                <a:lnTo>
                  <a:pt x="48" y="497"/>
                </a:lnTo>
                <a:lnTo>
                  <a:pt x="43" y="495"/>
                </a:lnTo>
                <a:lnTo>
                  <a:pt x="39" y="493"/>
                </a:lnTo>
                <a:lnTo>
                  <a:pt x="34" y="490"/>
                </a:lnTo>
                <a:lnTo>
                  <a:pt x="27" y="488"/>
                </a:lnTo>
                <a:lnTo>
                  <a:pt x="20" y="487"/>
                </a:lnTo>
                <a:lnTo>
                  <a:pt x="19" y="480"/>
                </a:lnTo>
                <a:lnTo>
                  <a:pt x="15" y="474"/>
                </a:lnTo>
                <a:lnTo>
                  <a:pt x="14" y="469"/>
                </a:lnTo>
                <a:lnTo>
                  <a:pt x="10" y="464"/>
                </a:lnTo>
                <a:lnTo>
                  <a:pt x="8" y="457"/>
                </a:lnTo>
                <a:lnTo>
                  <a:pt x="5" y="452"/>
                </a:lnTo>
                <a:lnTo>
                  <a:pt x="3" y="447"/>
                </a:lnTo>
                <a:lnTo>
                  <a:pt x="0" y="440"/>
                </a:lnTo>
                <a:lnTo>
                  <a:pt x="10" y="429"/>
                </a:lnTo>
                <a:lnTo>
                  <a:pt x="19" y="419"/>
                </a:lnTo>
                <a:lnTo>
                  <a:pt x="24" y="412"/>
                </a:lnTo>
                <a:lnTo>
                  <a:pt x="27" y="403"/>
                </a:lnTo>
                <a:lnTo>
                  <a:pt x="29" y="396"/>
                </a:lnTo>
                <a:lnTo>
                  <a:pt x="31" y="386"/>
                </a:lnTo>
                <a:lnTo>
                  <a:pt x="31" y="374"/>
                </a:lnTo>
                <a:lnTo>
                  <a:pt x="31" y="358"/>
                </a:lnTo>
                <a:lnTo>
                  <a:pt x="32" y="353"/>
                </a:lnTo>
                <a:lnTo>
                  <a:pt x="36" y="348"/>
                </a:lnTo>
                <a:lnTo>
                  <a:pt x="38" y="344"/>
                </a:lnTo>
                <a:lnTo>
                  <a:pt x="41" y="342"/>
                </a:lnTo>
                <a:lnTo>
                  <a:pt x="44" y="341"/>
                </a:lnTo>
                <a:lnTo>
                  <a:pt x="50" y="341"/>
                </a:lnTo>
                <a:lnTo>
                  <a:pt x="55" y="341"/>
                </a:lnTo>
                <a:lnTo>
                  <a:pt x="60" y="339"/>
                </a:lnTo>
                <a:lnTo>
                  <a:pt x="67" y="344"/>
                </a:lnTo>
                <a:lnTo>
                  <a:pt x="70" y="349"/>
                </a:lnTo>
                <a:lnTo>
                  <a:pt x="75" y="355"/>
                </a:lnTo>
                <a:lnTo>
                  <a:pt x="79" y="360"/>
                </a:lnTo>
                <a:lnTo>
                  <a:pt x="82" y="365"/>
                </a:lnTo>
                <a:lnTo>
                  <a:pt x="86" y="372"/>
                </a:lnTo>
                <a:lnTo>
                  <a:pt x="89" y="377"/>
                </a:lnTo>
                <a:lnTo>
                  <a:pt x="93" y="384"/>
                </a:lnTo>
                <a:lnTo>
                  <a:pt x="96" y="384"/>
                </a:lnTo>
                <a:lnTo>
                  <a:pt x="98" y="384"/>
                </a:lnTo>
                <a:lnTo>
                  <a:pt x="99" y="384"/>
                </a:lnTo>
                <a:lnTo>
                  <a:pt x="101" y="384"/>
                </a:lnTo>
                <a:lnTo>
                  <a:pt x="103" y="384"/>
                </a:lnTo>
                <a:lnTo>
                  <a:pt x="106" y="382"/>
                </a:lnTo>
                <a:lnTo>
                  <a:pt x="108" y="381"/>
                </a:lnTo>
                <a:lnTo>
                  <a:pt x="111" y="379"/>
                </a:lnTo>
                <a:lnTo>
                  <a:pt x="111" y="377"/>
                </a:lnTo>
                <a:lnTo>
                  <a:pt x="111" y="374"/>
                </a:lnTo>
                <a:lnTo>
                  <a:pt x="113" y="372"/>
                </a:lnTo>
                <a:lnTo>
                  <a:pt x="113" y="369"/>
                </a:lnTo>
                <a:lnTo>
                  <a:pt x="113" y="365"/>
                </a:lnTo>
                <a:lnTo>
                  <a:pt x="113" y="363"/>
                </a:lnTo>
                <a:lnTo>
                  <a:pt x="113" y="360"/>
                </a:lnTo>
                <a:lnTo>
                  <a:pt x="115" y="356"/>
                </a:lnTo>
                <a:lnTo>
                  <a:pt x="120" y="353"/>
                </a:lnTo>
                <a:lnTo>
                  <a:pt x="129" y="351"/>
                </a:lnTo>
                <a:lnTo>
                  <a:pt x="137" y="349"/>
                </a:lnTo>
                <a:lnTo>
                  <a:pt x="146" y="349"/>
                </a:lnTo>
                <a:lnTo>
                  <a:pt x="154" y="349"/>
                </a:lnTo>
                <a:lnTo>
                  <a:pt x="163" y="348"/>
                </a:lnTo>
                <a:lnTo>
                  <a:pt x="172" y="342"/>
                </a:lnTo>
                <a:lnTo>
                  <a:pt x="178" y="332"/>
                </a:lnTo>
                <a:lnTo>
                  <a:pt x="182" y="318"/>
                </a:lnTo>
                <a:lnTo>
                  <a:pt x="189" y="306"/>
                </a:lnTo>
                <a:lnTo>
                  <a:pt x="197" y="294"/>
                </a:lnTo>
                <a:lnTo>
                  <a:pt x="208" y="283"/>
                </a:lnTo>
                <a:lnTo>
                  <a:pt x="218" y="273"/>
                </a:lnTo>
                <a:lnTo>
                  <a:pt x="230" y="264"/>
                </a:lnTo>
                <a:lnTo>
                  <a:pt x="240" y="254"/>
                </a:lnTo>
                <a:lnTo>
                  <a:pt x="251" y="244"/>
                </a:lnTo>
                <a:lnTo>
                  <a:pt x="259" y="226"/>
                </a:lnTo>
                <a:lnTo>
                  <a:pt x="264" y="211"/>
                </a:lnTo>
                <a:lnTo>
                  <a:pt x="264" y="195"/>
                </a:lnTo>
                <a:lnTo>
                  <a:pt x="261" y="179"/>
                </a:lnTo>
                <a:lnTo>
                  <a:pt x="256" y="165"/>
                </a:lnTo>
                <a:lnTo>
                  <a:pt x="249" y="152"/>
                </a:lnTo>
                <a:lnTo>
                  <a:pt x="240" y="138"/>
                </a:lnTo>
                <a:lnTo>
                  <a:pt x="230" y="122"/>
                </a:lnTo>
                <a:lnTo>
                  <a:pt x="230" y="117"/>
                </a:lnTo>
                <a:lnTo>
                  <a:pt x="230" y="108"/>
                </a:lnTo>
                <a:lnTo>
                  <a:pt x="233" y="101"/>
                </a:lnTo>
                <a:lnTo>
                  <a:pt x="237" y="94"/>
                </a:lnTo>
                <a:lnTo>
                  <a:pt x="240" y="86"/>
                </a:lnTo>
                <a:lnTo>
                  <a:pt x="244" y="79"/>
                </a:lnTo>
                <a:lnTo>
                  <a:pt x="247" y="72"/>
                </a:lnTo>
                <a:lnTo>
                  <a:pt x="251" y="65"/>
                </a:lnTo>
                <a:lnTo>
                  <a:pt x="251" y="56"/>
                </a:lnTo>
                <a:lnTo>
                  <a:pt x="252" y="49"/>
                </a:lnTo>
                <a:lnTo>
                  <a:pt x="256" y="44"/>
                </a:lnTo>
                <a:lnTo>
                  <a:pt x="259" y="40"/>
                </a:lnTo>
                <a:lnTo>
                  <a:pt x="264" y="39"/>
                </a:lnTo>
                <a:lnTo>
                  <a:pt x="271" y="39"/>
                </a:lnTo>
                <a:lnTo>
                  <a:pt x="280" y="39"/>
                </a:lnTo>
                <a:lnTo>
                  <a:pt x="288" y="40"/>
                </a:lnTo>
                <a:lnTo>
                  <a:pt x="304" y="32"/>
                </a:lnTo>
                <a:lnTo>
                  <a:pt x="317" y="23"/>
                </a:lnTo>
                <a:lnTo>
                  <a:pt x="328" y="13"/>
                </a:lnTo>
                <a:lnTo>
                  <a:pt x="340" y="6"/>
                </a:lnTo>
                <a:lnTo>
                  <a:pt x="345" y="2"/>
                </a:lnTo>
                <a:lnTo>
                  <a:pt x="350" y="0"/>
                </a:lnTo>
                <a:lnTo>
                  <a:pt x="357" y="0"/>
                </a:lnTo>
                <a:lnTo>
                  <a:pt x="364" y="2"/>
                </a:lnTo>
                <a:lnTo>
                  <a:pt x="371" y="4"/>
                </a:lnTo>
                <a:lnTo>
                  <a:pt x="378" y="9"/>
                </a:lnTo>
                <a:lnTo>
                  <a:pt x="386" y="18"/>
                </a:lnTo>
                <a:lnTo>
                  <a:pt x="395" y="27"/>
                </a:lnTo>
                <a:lnTo>
                  <a:pt x="396" y="33"/>
                </a:lnTo>
                <a:lnTo>
                  <a:pt x="400" y="40"/>
                </a:lnTo>
                <a:lnTo>
                  <a:pt x="403" y="47"/>
                </a:lnTo>
                <a:lnTo>
                  <a:pt x="405" y="54"/>
                </a:lnTo>
                <a:lnTo>
                  <a:pt x="409" y="61"/>
                </a:lnTo>
                <a:lnTo>
                  <a:pt x="410" y="68"/>
                </a:lnTo>
                <a:lnTo>
                  <a:pt x="414" y="75"/>
                </a:lnTo>
                <a:lnTo>
                  <a:pt x="417" y="82"/>
                </a:lnTo>
                <a:lnTo>
                  <a:pt x="421" y="89"/>
                </a:lnTo>
                <a:lnTo>
                  <a:pt x="426" y="96"/>
                </a:lnTo>
                <a:lnTo>
                  <a:pt x="429" y="101"/>
                </a:lnTo>
                <a:lnTo>
                  <a:pt x="433" y="106"/>
                </a:lnTo>
                <a:lnTo>
                  <a:pt x="436" y="112"/>
                </a:lnTo>
                <a:lnTo>
                  <a:pt x="439" y="115"/>
                </a:lnTo>
                <a:lnTo>
                  <a:pt x="441" y="119"/>
                </a:lnTo>
                <a:lnTo>
                  <a:pt x="443" y="122"/>
                </a:lnTo>
                <a:lnTo>
                  <a:pt x="443" y="134"/>
                </a:lnTo>
                <a:lnTo>
                  <a:pt x="446" y="148"/>
                </a:lnTo>
                <a:lnTo>
                  <a:pt x="450" y="165"/>
                </a:lnTo>
                <a:lnTo>
                  <a:pt x="453" y="181"/>
                </a:lnTo>
                <a:lnTo>
                  <a:pt x="460" y="197"/>
                </a:lnTo>
                <a:lnTo>
                  <a:pt x="467" y="211"/>
                </a:lnTo>
                <a:lnTo>
                  <a:pt x="474" y="221"/>
                </a:lnTo>
                <a:lnTo>
                  <a:pt x="482" y="230"/>
                </a:lnTo>
                <a:lnTo>
                  <a:pt x="487" y="230"/>
                </a:lnTo>
                <a:lnTo>
                  <a:pt x="493" y="230"/>
                </a:lnTo>
                <a:lnTo>
                  <a:pt x="496" y="230"/>
                </a:lnTo>
                <a:lnTo>
                  <a:pt x="500" y="230"/>
                </a:lnTo>
                <a:lnTo>
                  <a:pt x="503" y="230"/>
                </a:lnTo>
                <a:lnTo>
                  <a:pt x="506" y="230"/>
                </a:lnTo>
                <a:lnTo>
                  <a:pt x="512" y="228"/>
                </a:lnTo>
                <a:lnTo>
                  <a:pt x="517" y="228"/>
                </a:lnTo>
                <a:lnTo>
                  <a:pt x="517" y="230"/>
                </a:lnTo>
                <a:lnTo>
                  <a:pt x="517" y="231"/>
                </a:lnTo>
                <a:lnTo>
                  <a:pt x="517" y="233"/>
                </a:lnTo>
                <a:lnTo>
                  <a:pt x="517" y="235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4" name="Freeform 1069"/>
          <p:cNvSpPr>
            <a:spLocks noChangeArrowheads="1"/>
          </p:cNvSpPr>
          <p:nvPr/>
        </p:nvSpPr>
        <p:spPr bwMode="auto">
          <a:xfrm>
            <a:off x="3068638" y="4078288"/>
            <a:ext cx="722312" cy="746125"/>
          </a:xfrm>
          <a:custGeom>
            <a:avLst/>
            <a:gdLst>
              <a:gd name="T0" fmla="*/ 2147483647 w 455"/>
              <a:gd name="T1" fmla="*/ 2147483647 h 470"/>
              <a:gd name="T2" fmla="*/ 2147483647 w 455"/>
              <a:gd name="T3" fmla="*/ 2147483647 h 470"/>
              <a:gd name="T4" fmla="*/ 2147483647 w 455"/>
              <a:gd name="T5" fmla="*/ 2147483647 h 470"/>
              <a:gd name="T6" fmla="*/ 2147483647 w 455"/>
              <a:gd name="T7" fmla="*/ 2147483647 h 470"/>
              <a:gd name="T8" fmla="*/ 2147483647 w 455"/>
              <a:gd name="T9" fmla="*/ 2147483647 h 470"/>
              <a:gd name="T10" fmla="*/ 2147483647 w 455"/>
              <a:gd name="T11" fmla="*/ 2147483647 h 470"/>
              <a:gd name="T12" fmla="*/ 2147483647 w 455"/>
              <a:gd name="T13" fmla="*/ 2147483647 h 470"/>
              <a:gd name="T14" fmla="*/ 2147483647 w 455"/>
              <a:gd name="T15" fmla="*/ 2147483647 h 470"/>
              <a:gd name="T16" fmla="*/ 2147483647 w 455"/>
              <a:gd name="T17" fmla="*/ 2147483647 h 470"/>
              <a:gd name="T18" fmla="*/ 2147483647 w 455"/>
              <a:gd name="T19" fmla="*/ 2147483647 h 470"/>
              <a:gd name="T20" fmla="*/ 2147483647 w 455"/>
              <a:gd name="T21" fmla="*/ 2147483647 h 470"/>
              <a:gd name="T22" fmla="*/ 2147483647 w 455"/>
              <a:gd name="T23" fmla="*/ 2147483647 h 470"/>
              <a:gd name="T24" fmla="*/ 2147483647 w 455"/>
              <a:gd name="T25" fmla="*/ 2147483647 h 470"/>
              <a:gd name="T26" fmla="*/ 2147483647 w 455"/>
              <a:gd name="T27" fmla="*/ 2147483647 h 470"/>
              <a:gd name="T28" fmla="*/ 2147483647 w 455"/>
              <a:gd name="T29" fmla="*/ 2147483647 h 470"/>
              <a:gd name="T30" fmla="*/ 2147483647 w 455"/>
              <a:gd name="T31" fmla="*/ 2147483647 h 470"/>
              <a:gd name="T32" fmla="*/ 2147483647 w 455"/>
              <a:gd name="T33" fmla="*/ 2147483647 h 470"/>
              <a:gd name="T34" fmla="*/ 2147483647 w 455"/>
              <a:gd name="T35" fmla="*/ 2147483647 h 470"/>
              <a:gd name="T36" fmla="*/ 2147483647 w 455"/>
              <a:gd name="T37" fmla="*/ 2147483647 h 470"/>
              <a:gd name="T38" fmla="*/ 2147483647 w 455"/>
              <a:gd name="T39" fmla="*/ 2147483647 h 470"/>
              <a:gd name="T40" fmla="*/ 2147483647 w 455"/>
              <a:gd name="T41" fmla="*/ 2147483647 h 470"/>
              <a:gd name="T42" fmla="*/ 2147483647 w 455"/>
              <a:gd name="T43" fmla="*/ 2147483647 h 470"/>
              <a:gd name="T44" fmla="*/ 2147483647 w 455"/>
              <a:gd name="T45" fmla="*/ 2147483647 h 470"/>
              <a:gd name="T46" fmla="*/ 2147483647 w 455"/>
              <a:gd name="T47" fmla="*/ 2147483647 h 470"/>
              <a:gd name="T48" fmla="*/ 2147483647 w 455"/>
              <a:gd name="T49" fmla="*/ 2147483647 h 470"/>
              <a:gd name="T50" fmla="*/ 2147483647 w 455"/>
              <a:gd name="T51" fmla="*/ 2147483647 h 470"/>
              <a:gd name="T52" fmla="*/ 2147483647 w 455"/>
              <a:gd name="T53" fmla="*/ 2147483647 h 470"/>
              <a:gd name="T54" fmla="*/ 2147483647 w 455"/>
              <a:gd name="T55" fmla="*/ 2147483647 h 470"/>
              <a:gd name="T56" fmla="*/ 2147483647 w 455"/>
              <a:gd name="T57" fmla="*/ 2147483647 h 470"/>
              <a:gd name="T58" fmla="*/ 2147483647 w 455"/>
              <a:gd name="T59" fmla="*/ 2147483647 h 470"/>
              <a:gd name="T60" fmla="*/ 2147483647 w 455"/>
              <a:gd name="T61" fmla="*/ 2147483647 h 470"/>
              <a:gd name="T62" fmla="*/ 2147483647 w 455"/>
              <a:gd name="T63" fmla="*/ 2147483647 h 470"/>
              <a:gd name="T64" fmla="*/ 2147483647 w 455"/>
              <a:gd name="T65" fmla="*/ 2147483647 h 470"/>
              <a:gd name="T66" fmla="*/ 2147483647 w 455"/>
              <a:gd name="T67" fmla="*/ 2147483647 h 470"/>
              <a:gd name="T68" fmla="*/ 2147483647 w 455"/>
              <a:gd name="T69" fmla="*/ 2147483647 h 470"/>
              <a:gd name="T70" fmla="*/ 2147483647 w 455"/>
              <a:gd name="T71" fmla="*/ 2147483647 h 470"/>
              <a:gd name="T72" fmla="*/ 2147483647 w 455"/>
              <a:gd name="T73" fmla="*/ 2147483647 h 470"/>
              <a:gd name="T74" fmla="*/ 2147483647 w 455"/>
              <a:gd name="T75" fmla="*/ 2147483647 h 470"/>
              <a:gd name="T76" fmla="*/ 2147483647 w 455"/>
              <a:gd name="T77" fmla="*/ 2147483647 h 470"/>
              <a:gd name="T78" fmla="*/ 2147483647 w 455"/>
              <a:gd name="T79" fmla="*/ 2147483647 h 470"/>
              <a:gd name="T80" fmla="*/ 2147483647 w 455"/>
              <a:gd name="T81" fmla="*/ 2147483647 h 470"/>
              <a:gd name="T82" fmla="*/ 2147483647 w 455"/>
              <a:gd name="T83" fmla="*/ 2147483647 h 470"/>
              <a:gd name="T84" fmla="*/ 2147483647 w 455"/>
              <a:gd name="T85" fmla="*/ 2147483647 h 470"/>
              <a:gd name="T86" fmla="*/ 2147483647 w 455"/>
              <a:gd name="T87" fmla="*/ 2147483647 h 470"/>
              <a:gd name="T88" fmla="*/ 2147483647 w 455"/>
              <a:gd name="T89" fmla="*/ 2147483647 h 470"/>
              <a:gd name="T90" fmla="*/ 2147483647 w 455"/>
              <a:gd name="T91" fmla="*/ 2147483647 h 470"/>
              <a:gd name="T92" fmla="*/ 2147483647 w 455"/>
              <a:gd name="T93" fmla="*/ 2147483647 h 470"/>
              <a:gd name="T94" fmla="*/ 2147483647 w 455"/>
              <a:gd name="T95" fmla="*/ 2147483647 h 470"/>
              <a:gd name="T96" fmla="*/ 2147483647 w 455"/>
              <a:gd name="T97" fmla="*/ 2147483647 h 470"/>
              <a:gd name="T98" fmla="*/ 2147483647 w 455"/>
              <a:gd name="T99" fmla="*/ 2147483647 h 470"/>
              <a:gd name="T100" fmla="*/ 2147483647 w 455"/>
              <a:gd name="T101" fmla="*/ 2147483647 h 47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5"/>
              <a:gd name="T154" fmla="*/ 0 h 470"/>
              <a:gd name="T155" fmla="*/ 455 w 455"/>
              <a:gd name="T156" fmla="*/ 470 h 47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5" h="470">
                <a:moveTo>
                  <a:pt x="455" y="120"/>
                </a:moveTo>
                <a:lnTo>
                  <a:pt x="446" y="137"/>
                </a:lnTo>
                <a:lnTo>
                  <a:pt x="440" y="151"/>
                </a:lnTo>
                <a:lnTo>
                  <a:pt x="434" y="165"/>
                </a:lnTo>
                <a:lnTo>
                  <a:pt x="428" y="177"/>
                </a:lnTo>
                <a:lnTo>
                  <a:pt x="422" y="182"/>
                </a:lnTo>
                <a:lnTo>
                  <a:pt x="419" y="186"/>
                </a:lnTo>
                <a:lnTo>
                  <a:pt x="414" y="191"/>
                </a:lnTo>
                <a:lnTo>
                  <a:pt x="407" y="192"/>
                </a:lnTo>
                <a:lnTo>
                  <a:pt x="400" y="194"/>
                </a:lnTo>
                <a:lnTo>
                  <a:pt x="392" y="196"/>
                </a:lnTo>
                <a:lnTo>
                  <a:pt x="383" y="196"/>
                </a:lnTo>
                <a:lnTo>
                  <a:pt x="373" y="196"/>
                </a:lnTo>
                <a:lnTo>
                  <a:pt x="357" y="186"/>
                </a:lnTo>
                <a:lnTo>
                  <a:pt x="343" y="175"/>
                </a:lnTo>
                <a:lnTo>
                  <a:pt x="330" y="166"/>
                </a:lnTo>
                <a:lnTo>
                  <a:pt x="316" y="160"/>
                </a:lnTo>
                <a:lnTo>
                  <a:pt x="301" y="156"/>
                </a:lnTo>
                <a:lnTo>
                  <a:pt x="285" y="154"/>
                </a:lnTo>
                <a:lnTo>
                  <a:pt x="268" y="158"/>
                </a:lnTo>
                <a:lnTo>
                  <a:pt x="249" y="165"/>
                </a:lnTo>
                <a:lnTo>
                  <a:pt x="239" y="173"/>
                </a:lnTo>
                <a:lnTo>
                  <a:pt x="232" y="182"/>
                </a:lnTo>
                <a:lnTo>
                  <a:pt x="227" y="191"/>
                </a:lnTo>
                <a:lnTo>
                  <a:pt x="223" y="198"/>
                </a:lnTo>
                <a:lnTo>
                  <a:pt x="223" y="206"/>
                </a:lnTo>
                <a:lnTo>
                  <a:pt x="223" y="213"/>
                </a:lnTo>
                <a:lnTo>
                  <a:pt x="225" y="220"/>
                </a:lnTo>
                <a:lnTo>
                  <a:pt x="228" y="227"/>
                </a:lnTo>
                <a:lnTo>
                  <a:pt x="239" y="241"/>
                </a:lnTo>
                <a:lnTo>
                  <a:pt x="251" y="255"/>
                </a:lnTo>
                <a:lnTo>
                  <a:pt x="264" y="271"/>
                </a:lnTo>
                <a:lnTo>
                  <a:pt x="277" y="284"/>
                </a:lnTo>
                <a:lnTo>
                  <a:pt x="277" y="286"/>
                </a:lnTo>
                <a:lnTo>
                  <a:pt x="277" y="288"/>
                </a:lnTo>
                <a:lnTo>
                  <a:pt x="277" y="290"/>
                </a:lnTo>
                <a:lnTo>
                  <a:pt x="277" y="291"/>
                </a:lnTo>
                <a:lnTo>
                  <a:pt x="277" y="293"/>
                </a:lnTo>
                <a:lnTo>
                  <a:pt x="268" y="300"/>
                </a:lnTo>
                <a:lnTo>
                  <a:pt x="261" y="305"/>
                </a:lnTo>
                <a:lnTo>
                  <a:pt x="256" y="314"/>
                </a:lnTo>
                <a:lnTo>
                  <a:pt x="254" y="321"/>
                </a:lnTo>
                <a:lnTo>
                  <a:pt x="252" y="331"/>
                </a:lnTo>
                <a:lnTo>
                  <a:pt x="252" y="340"/>
                </a:lnTo>
                <a:lnTo>
                  <a:pt x="252" y="352"/>
                </a:lnTo>
                <a:lnTo>
                  <a:pt x="251" y="364"/>
                </a:lnTo>
                <a:lnTo>
                  <a:pt x="240" y="380"/>
                </a:lnTo>
                <a:lnTo>
                  <a:pt x="227" y="397"/>
                </a:lnTo>
                <a:lnTo>
                  <a:pt x="213" y="415"/>
                </a:lnTo>
                <a:lnTo>
                  <a:pt x="196" y="430"/>
                </a:lnTo>
                <a:lnTo>
                  <a:pt x="177" y="444"/>
                </a:lnTo>
                <a:lnTo>
                  <a:pt x="158" y="456"/>
                </a:lnTo>
                <a:lnTo>
                  <a:pt x="139" y="465"/>
                </a:lnTo>
                <a:lnTo>
                  <a:pt x="122" y="470"/>
                </a:lnTo>
                <a:lnTo>
                  <a:pt x="117" y="465"/>
                </a:lnTo>
                <a:lnTo>
                  <a:pt x="113" y="462"/>
                </a:lnTo>
                <a:lnTo>
                  <a:pt x="112" y="458"/>
                </a:lnTo>
                <a:lnTo>
                  <a:pt x="108" y="455"/>
                </a:lnTo>
                <a:lnTo>
                  <a:pt x="107" y="451"/>
                </a:lnTo>
                <a:lnTo>
                  <a:pt x="103" y="448"/>
                </a:lnTo>
                <a:lnTo>
                  <a:pt x="101" y="442"/>
                </a:lnTo>
                <a:lnTo>
                  <a:pt x="98" y="437"/>
                </a:lnTo>
                <a:lnTo>
                  <a:pt x="84" y="427"/>
                </a:lnTo>
                <a:lnTo>
                  <a:pt x="74" y="418"/>
                </a:lnTo>
                <a:lnTo>
                  <a:pt x="67" y="411"/>
                </a:lnTo>
                <a:lnTo>
                  <a:pt x="62" y="404"/>
                </a:lnTo>
                <a:lnTo>
                  <a:pt x="57" y="397"/>
                </a:lnTo>
                <a:lnTo>
                  <a:pt x="55" y="387"/>
                </a:lnTo>
                <a:lnTo>
                  <a:pt x="53" y="375"/>
                </a:lnTo>
                <a:lnTo>
                  <a:pt x="52" y="359"/>
                </a:lnTo>
                <a:lnTo>
                  <a:pt x="50" y="359"/>
                </a:lnTo>
                <a:lnTo>
                  <a:pt x="48" y="359"/>
                </a:lnTo>
                <a:lnTo>
                  <a:pt x="46" y="357"/>
                </a:lnTo>
                <a:lnTo>
                  <a:pt x="45" y="357"/>
                </a:lnTo>
                <a:lnTo>
                  <a:pt x="43" y="357"/>
                </a:lnTo>
                <a:lnTo>
                  <a:pt x="41" y="356"/>
                </a:lnTo>
                <a:lnTo>
                  <a:pt x="40" y="356"/>
                </a:lnTo>
                <a:lnTo>
                  <a:pt x="38" y="345"/>
                </a:lnTo>
                <a:lnTo>
                  <a:pt x="36" y="337"/>
                </a:lnTo>
                <a:lnTo>
                  <a:pt x="33" y="330"/>
                </a:lnTo>
                <a:lnTo>
                  <a:pt x="29" y="326"/>
                </a:lnTo>
                <a:lnTo>
                  <a:pt x="24" y="321"/>
                </a:lnTo>
                <a:lnTo>
                  <a:pt x="17" y="317"/>
                </a:lnTo>
                <a:lnTo>
                  <a:pt x="10" y="314"/>
                </a:lnTo>
                <a:lnTo>
                  <a:pt x="0" y="309"/>
                </a:lnTo>
                <a:lnTo>
                  <a:pt x="3" y="297"/>
                </a:lnTo>
                <a:lnTo>
                  <a:pt x="9" y="284"/>
                </a:lnTo>
                <a:lnTo>
                  <a:pt x="16" y="272"/>
                </a:lnTo>
                <a:lnTo>
                  <a:pt x="22" y="262"/>
                </a:lnTo>
                <a:lnTo>
                  <a:pt x="31" y="252"/>
                </a:lnTo>
                <a:lnTo>
                  <a:pt x="41" y="243"/>
                </a:lnTo>
                <a:lnTo>
                  <a:pt x="50" y="232"/>
                </a:lnTo>
                <a:lnTo>
                  <a:pt x="60" y="224"/>
                </a:lnTo>
                <a:lnTo>
                  <a:pt x="60" y="189"/>
                </a:lnTo>
                <a:lnTo>
                  <a:pt x="60" y="161"/>
                </a:lnTo>
                <a:lnTo>
                  <a:pt x="60" y="147"/>
                </a:lnTo>
                <a:lnTo>
                  <a:pt x="62" y="137"/>
                </a:lnTo>
                <a:lnTo>
                  <a:pt x="65" y="127"/>
                </a:lnTo>
                <a:lnTo>
                  <a:pt x="69" y="118"/>
                </a:lnTo>
                <a:lnTo>
                  <a:pt x="74" y="111"/>
                </a:lnTo>
                <a:lnTo>
                  <a:pt x="79" y="104"/>
                </a:lnTo>
                <a:lnTo>
                  <a:pt x="88" y="100"/>
                </a:lnTo>
                <a:lnTo>
                  <a:pt x="98" y="97"/>
                </a:lnTo>
                <a:lnTo>
                  <a:pt x="110" y="95"/>
                </a:lnTo>
                <a:lnTo>
                  <a:pt x="125" y="95"/>
                </a:lnTo>
                <a:lnTo>
                  <a:pt x="143" y="97"/>
                </a:lnTo>
                <a:lnTo>
                  <a:pt x="163" y="100"/>
                </a:lnTo>
                <a:lnTo>
                  <a:pt x="173" y="99"/>
                </a:lnTo>
                <a:lnTo>
                  <a:pt x="180" y="94"/>
                </a:lnTo>
                <a:lnTo>
                  <a:pt x="187" y="88"/>
                </a:lnTo>
                <a:lnTo>
                  <a:pt x="194" y="81"/>
                </a:lnTo>
                <a:lnTo>
                  <a:pt x="199" y="74"/>
                </a:lnTo>
                <a:lnTo>
                  <a:pt x="206" y="66"/>
                </a:lnTo>
                <a:lnTo>
                  <a:pt x="215" y="61"/>
                </a:lnTo>
                <a:lnTo>
                  <a:pt x="223" y="55"/>
                </a:lnTo>
                <a:lnTo>
                  <a:pt x="234" y="50"/>
                </a:lnTo>
                <a:lnTo>
                  <a:pt x="240" y="43"/>
                </a:lnTo>
                <a:lnTo>
                  <a:pt x="249" y="38"/>
                </a:lnTo>
                <a:lnTo>
                  <a:pt x="254" y="31"/>
                </a:lnTo>
                <a:lnTo>
                  <a:pt x="261" y="26"/>
                </a:lnTo>
                <a:lnTo>
                  <a:pt x="266" y="19"/>
                </a:lnTo>
                <a:lnTo>
                  <a:pt x="273" y="10"/>
                </a:lnTo>
                <a:lnTo>
                  <a:pt x="278" y="0"/>
                </a:lnTo>
                <a:lnTo>
                  <a:pt x="287" y="10"/>
                </a:lnTo>
                <a:lnTo>
                  <a:pt x="295" y="17"/>
                </a:lnTo>
                <a:lnTo>
                  <a:pt x="301" y="26"/>
                </a:lnTo>
                <a:lnTo>
                  <a:pt x="304" y="35"/>
                </a:lnTo>
                <a:lnTo>
                  <a:pt x="307" y="43"/>
                </a:lnTo>
                <a:lnTo>
                  <a:pt x="309" y="54"/>
                </a:lnTo>
                <a:lnTo>
                  <a:pt x="313" y="66"/>
                </a:lnTo>
                <a:lnTo>
                  <a:pt x="314" y="80"/>
                </a:lnTo>
                <a:lnTo>
                  <a:pt x="321" y="87"/>
                </a:lnTo>
                <a:lnTo>
                  <a:pt x="328" y="92"/>
                </a:lnTo>
                <a:lnTo>
                  <a:pt x="335" y="95"/>
                </a:lnTo>
                <a:lnTo>
                  <a:pt x="343" y="95"/>
                </a:lnTo>
                <a:lnTo>
                  <a:pt x="350" y="94"/>
                </a:lnTo>
                <a:lnTo>
                  <a:pt x="357" y="92"/>
                </a:lnTo>
                <a:lnTo>
                  <a:pt x="366" y="87"/>
                </a:lnTo>
                <a:lnTo>
                  <a:pt x="373" y="81"/>
                </a:lnTo>
                <a:lnTo>
                  <a:pt x="386" y="71"/>
                </a:lnTo>
                <a:lnTo>
                  <a:pt x="402" y="57"/>
                </a:lnTo>
                <a:lnTo>
                  <a:pt x="414" y="47"/>
                </a:lnTo>
                <a:lnTo>
                  <a:pt x="426" y="38"/>
                </a:lnTo>
                <a:lnTo>
                  <a:pt x="429" y="43"/>
                </a:lnTo>
                <a:lnTo>
                  <a:pt x="434" y="52"/>
                </a:lnTo>
                <a:lnTo>
                  <a:pt x="440" y="62"/>
                </a:lnTo>
                <a:lnTo>
                  <a:pt x="443" y="76"/>
                </a:lnTo>
                <a:lnTo>
                  <a:pt x="448" y="90"/>
                </a:lnTo>
                <a:lnTo>
                  <a:pt x="450" y="102"/>
                </a:lnTo>
                <a:lnTo>
                  <a:pt x="453" y="113"/>
                </a:lnTo>
                <a:lnTo>
                  <a:pt x="455" y="120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5" name="Freeform 1070"/>
          <p:cNvSpPr>
            <a:spLocks noChangeArrowheads="1"/>
          </p:cNvSpPr>
          <p:nvPr/>
        </p:nvSpPr>
        <p:spPr bwMode="auto">
          <a:xfrm>
            <a:off x="3073400" y="4344988"/>
            <a:ext cx="938213" cy="774700"/>
          </a:xfrm>
          <a:custGeom>
            <a:avLst/>
            <a:gdLst>
              <a:gd name="T0" fmla="*/ 2147483647 w 591"/>
              <a:gd name="T1" fmla="*/ 2147483647 h 488"/>
              <a:gd name="T2" fmla="*/ 2147483647 w 591"/>
              <a:gd name="T3" fmla="*/ 2147483647 h 488"/>
              <a:gd name="T4" fmla="*/ 2147483647 w 591"/>
              <a:gd name="T5" fmla="*/ 2147483647 h 488"/>
              <a:gd name="T6" fmla="*/ 2147483647 w 591"/>
              <a:gd name="T7" fmla="*/ 2147483647 h 488"/>
              <a:gd name="T8" fmla="*/ 2147483647 w 591"/>
              <a:gd name="T9" fmla="*/ 2147483647 h 488"/>
              <a:gd name="T10" fmla="*/ 2147483647 w 591"/>
              <a:gd name="T11" fmla="*/ 2147483647 h 488"/>
              <a:gd name="T12" fmla="*/ 2147483647 w 591"/>
              <a:gd name="T13" fmla="*/ 2147483647 h 488"/>
              <a:gd name="T14" fmla="*/ 2147483647 w 591"/>
              <a:gd name="T15" fmla="*/ 2147483647 h 488"/>
              <a:gd name="T16" fmla="*/ 2147483647 w 591"/>
              <a:gd name="T17" fmla="*/ 2147483647 h 488"/>
              <a:gd name="T18" fmla="*/ 2147483647 w 591"/>
              <a:gd name="T19" fmla="*/ 2147483647 h 488"/>
              <a:gd name="T20" fmla="*/ 2147483647 w 591"/>
              <a:gd name="T21" fmla="*/ 2147483647 h 488"/>
              <a:gd name="T22" fmla="*/ 2147483647 w 591"/>
              <a:gd name="T23" fmla="*/ 2147483647 h 488"/>
              <a:gd name="T24" fmla="*/ 2147483647 w 591"/>
              <a:gd name="T25" fmla="*/ 2147483647 h 488"/>
              <a:gd name="T26" fmla="*/ 2147483647 w 591"/>
              <a:gd name="T27" fmla="*/ 2147483647 h 488"/>
              <a:gd name="T28" fmla="*/ 2147483647 w 591"/>
              <a:gd name="T29" fmla="*/ 2147483647 h 488"/>
              <a:gd name="T30" fmla="*/ 2147483647 w 591"/>
              <a:gd name="T31" fmla="*/ 2147483647 h 488"/>
              <a:gd name="T32" fmla="*/ 2147483647 w 591"/>
              <a:gd name="T33" fmla="*/ 2147483647 h 488"/>
              <a:gd name="T34" fmla="*/ 2147483647 w 591"/>
              <a:gd name="T35" fmla="*/ 2147483647 h 488"/>
              <a:gd name="T36" fmla="*/ 2147483647 w 591"/>
              <a:gd name="T37" fmla="*/ 2147483647 h 488"/>
              <a:gd name="T38" fmla="*/ 2147483647 w 591"/>
              <a:gd name="T39" fmla="*/ 2147483647 h 488"/>
              <a:gd name="T40" fmla="*/ 2147483647 w 591"/>
              <a:gd name="T41" fmla="*/ 2147483647 h 488"/>
              <a:gd name="T42" fmla="*/ 2147483647 w 591"/>
              <a:gd name="T43" fmla="*/ 2147483647 h 488"/>
              <a:gd name="T44" fmla="*/ 2147483647 w 591"/>
              <a:gd name="T45" fmla="*/ 2147483647 h 488"/>
              <a:gd name="T46" fmla="*/ 2147483647 w 591"/>
              <a:gd name="T47" fmla="*/ 2147483647 h 488"/>
              <a:gd name="T48" fmla="*/ 2147483647 w 591"/>
              <a:gd name="T49" fmla="*/ 2147483647 h 488"/>
              <a:gd name="T50" fmla="*/ 2147483647 w 591"/>
              <a:gd name="T51" fmla="*/ 2147483647 h 488"/>
              <a:gd name="T52" fmla="*/ 2147483647 w 591"/>
              <a:gd name="T53" fmla="*/ 2147483647 h 488"/>
              <a:gd name="T54" fmla="*/ 2147483647 w 591"/>
              <a:gd name="T55" fmla="*/ 2147483647 h 488"/>
              <a:gd name="T56" fmla="*/ 2147483647 w 591"/>
              <a:gd name="T57" fmla="*/ 2147483647 h 488"/>
              <a:gd name="T58" fmla="*/ 2147483647 w 591"/>
              <a:gd name="T59" fmla="*/ 2147483647 h 488"/>
              <a:gd name="T60" fmla="*/ 2147483647 w 591"/>
              <a:gd name="T61" fmla="*/ 2147483647 h 488"/>
              <a:gd name="T62" fmla="*/ 2147483647 w 591"/>
              <a:gd name="T63" fmla="*/ 2147483647 h 488"/>
              <a:gd name="T64" fmla="*/ 2147483647 w 591"/>
              <a:gd name="T65" fmla="*/ 2147483647 h 488"/>
              <a:gd name="T66" fmla="*/ 2147483647 w 591"/>
              <a:gd name="T67" fmla="*/ 2147483647 h 488"/>
              <a:gd name="T68" fmla="*/ 2147483647 w 591"/>
              <a:gd name="T69" fmla="*/ 0 h 488"/>
              <a:gd name="T70" fmla="*/ 2147483647 w 591"/>
              <a:gd name="T71" fmla="*/ 2147483647 h 488"/>
              <a:gd name="T72" fmla="*/ 2147483647 w 591"/>
              <a:gd name="T73" fmla="*/ 2147483647 h 488"/>
              <a:gd name="T74" fmla="*/ 2147483647 w 591"/>
              <a:gd name="T75" fmla="*/ 2147483647 h 488"/>
              <a:gd name="T76" fmla="*/ 2147483647 w 591"/>
              <a:gd name="T77" fmla="*/ 0 h 488"/>
              <a:gd name="T78" fmla="*/ 2147483647 w 591"/>
              <a:gd name="T79" fmla="*/ 0 h 488"/>
              <a:gd name="T80" fmla="*/ 2147483647 w 591"/>
              <a:gd name="T81" fmla="*/ 2147483647 h 488"/>
              <a:gd name="T82" fmla="*/ 2147483647 w 591"/>
              <a:gd name="T83" fmla="*/ 2147483647 h 488"/>
              <a:gd name="T84" fmla="*/ 2147483647 w 591"/>
              <a:gd name="T85" fmla="*/ 2147483647 h 488"/>
              <a:gd name="T86" fmla="*/ 2147483647 w 591"/>
              <a:gd name="T87" fmla="*/ 2147483647 h 488"/>
              <a:gd name="T88" fmla="*/ 2147483647 w 591"/>
              <a:gd name="T89" fmla="*/ 2147483647 h 488"/>
              <a:gd name="T90" fmla="*/ 2147483647 w 591"/>
              <a:gd name="T91" fmla="*/ 2147483647 h 488"/>
              <a:gd name="T92" fmla="*/ 2147483647 w 591"/>
              <a:gd name="T93" fmla="*/ 2147483647 h 488"/>
              <a:gd name="T94" fmla="*/ 2147483647 w 591"/>
              <a:gd name="T95" fmla="*/ 2147483647 h 4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1"/>
              <a:gd name="T145" fmla="*/ 0 h 488"/>
              <a:gd name="T146" fmla="*/ 591 w 591"/>
              <a:gd name="T147" fmla="*/ 488 h 4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1" h="488">
                <a:moveTo>
                  <a:pt x="591" y="110"/>
                </a:moveTo>
                <a:lnTo>
                  <a:pt x="589" y="115"/>
                </a:lnTo>
                <a:lnTo>
                  <a:pt x="588" y="120"/>
                </a:lnTo>
                <a:lnTo>
                  <a:pt x="584" y="127"/>
                </a:lnTo>
                <a:lnTo>
                  <a:pt x="583" y="132"/>
                </a:lnTo>
                <a:lnTo>
                  <a:pt x="579" y="137"/>
                </a:lnTo>
                <a:lnTo>
                  <a:pt x="576" y="143"/>
                </a:lnTo>
                <a:lnTo>
                  <a:pt x="571" y="146"/>
                </a:lnTo>
                <a:lnTo>
                  <a:pt x="565" y="151"/>
                </a:lnTo>
                <a:lnTo>
                  <a:pt x="543" y="158"/>
                </a:lnTo>
                <a:lnTo>
                  <a:pt x="526" y="167"/>
                </a:lnTo>
                <a:lnTo>
                  <a:pt x="514" y="176"/>
                </a:lnTo>
                <a:lnTo>
                  <a:pt x="505" y="186"/>
                </a:lnTo>
                <a:lnTo>
                  <a:pt x="498" y="200"/>
                </a:lnTo>
                <a:lnTo>
                  <a:pt x="493" y="215"/>
                </a:lnTo>
                <a:lnTo>
                  <a:pt x="488" y="236"/>
                </a:lnTo>
                <a:lnTo>
                  <a:pt x="481" y="261"/>
                </a:lnTo>
                <a:lnTo>
                  <a:pt x="473" y="273"/>
                </a:lnTo>
                <a:lnTo>
                  <a:pt x="464" y="285"/>
                </a:lnTo>
                <a:lnTo>
                  <a:pt x="457" y="297"/>
                </a:lnTo>
                <a:lnTo>
                  <a:pt x="450" y="309"/>
                </a:lnTo>
                <a:lnTo>
                  <a:pt x="443" y="321"/>
                </a:lnTo>
                <a:lnTo>
                  <a:pt x="437" y="333"/>
                </a:lnTo>
                <a:lnTo>
                  <a:pt x="431" y="346"/>
                </a:lnTo>
                <a:lnTo>
                  <a:pt x="426" y="360"/>
                </a:lnTo>
                <a:lnTo>
                  <a:pt x="416" y="372"/>
                </a:lnTo>
                <a:lnTo>
                  <a:pt x="404" y="382"/>
                </a:lnTo>
                <a:lnTo>
                  <a:pt x="394" y="392"/>
                </a:lnTo>
                <a:lnTo>
                  <a:pt x="382" y="405"/>
                </a:lnTo>
                <a:lnTo>
                  <a:pt x="370" y="415"/>
                </a:lnTo>
                <a:lnTo>
                  <a:pt x="358" y="425"/>
                </a:lnTo>
                <a:lnTo>
                  <a:pt x="347" y="436"/>
                </a:lnTo>
                <a:lnTo>
                  <a:pt x="335" y="445"/>
                </a:lnTo>
                <a:lnTo>
                  <a:pt x="322" y="443"/>
                </a:lnTo>
                <a:lnTo>
                  <a:pt x="310" y="438"/>
                </a:lnTo>
                <a:lnTo>
                  <a:pt x="298" y="431"/>
                </a:lnTo>
                <a:lnTo>
                  <a:pt x="286" y="425"/>
                </a:lnTo>
                <a:lnTo>
                  <a:pt x="275" y="420"/>
                </a:lnTo>
                <a:lnTo>
                  <a:pt x="263" y="419"/>
                </a:lnTo>
                <a:lnTo>
                  <a:pt x="258" y="420"/>
                </a:lnTo>
                <a:lnTo>
                  <a:pt x="251" y="422"/>
                </a:lnTo>
                <a:lnTo>
                  <a:pt x="246" y="427"/>
                </a:lnTo>
                <a:lnTo>
                  <a:pt x="239" y="432"/>
                </a:lnTo>
                <a:lnTo>
                  <a:pt x="237" y="439"/>
                </a:lnTo>
                <a:lnTo>
                  <a:pt x="234" y="446"/>
                </a:lnTo>
                <a:lnTo>
                  <a:pt x="232" y="453"/>
                </a:lnTo>
                <a:lnTo>
                  <a:pt x="229" y="460"/>
                </a:lnTo>
                <a:lnTo>
                  <a:pt x="227" y="467"/>
                </a:lnTo>
                <a:lnTo>
                  <a:pt x="224" y="474"/>
                </a:lnTo>
                <a:lnTo>
                  <a:pt x="222" y="481"/>
                </a:lnTo>
                <a:lnTo>
                  <a:pt x="219" y="488"/>
                </a:lnTo>
                <a:lnTo>
                  <a:pt x="217" y="488"/>
                </a:lnTo>
                <a:lnTo>
                  <a:pt x="215" y="488"/>
                </a:lnTo>
                <a:lnTo>
                  <a:pt x="213" y="488"/>
                </a:lnTo>
                <a:lnTo>
                  <a:pt x="212" y="488"/>
                </a:lnTo>
                <a:lnTo>
                  <a:pt x="201" y="469"/>
                </a:lnTo>
                <a:lnTo>
                  <a:pt x="193" y="448"/>
                </a:lnTo>
                <a:lnTo>
                  <a:pt x="184" y="427"/>
                </a:lnTo>
                <a:lnTo>
                  <a:pt x="174" y="408"/>
                </a:lnTo>
                <a:lnTo>
                  <a:pt x="169" y="399"/>
                </a:lnTo>
                <a:lnTo>
                  <a:pt x="162" y="392"/>
                </a:lnTo>
                <a:lnTo>
                  <a:pt x="155" y="387"/>
                </a:lnTo>
                <a:lnTo>
                  <a:pt x="146" y="384"/>
                </a:lnTo>
                <a:lnTo>
                  <a:pt x="136" y="380"/>
                </a:lnTo>
                <a:lnTo>
                  <a:pt x="126" y="380"/>
                </a:lnTo>
                <a:lnTo>
                  <a:pt x="114" y="382"/>
                </a:lnTo>
                <a:lnTo>
                  <a:pt x="102" y="387"/>
                </a:lnTo>
                <a:lnTo>
                  <a:pt x="93" y="396"/>
                </a:lnTo>
                <a:lnTo>
                  <a:pt x="86" y="405"/>
                </a:lnTo>
                <a:lnTo>
                  <a:pt x="78" y="410"/>
                </a:lnTo>
                <a:lnTo>
                  <a:pt x="71" y="417"/>
                </a:lnTo>
                <a:lnTo>
                  <a:pt x="62" y="420"/>
                </a:lnTo>
                <a:lnTo>
                  <a:pt x="52" y="422"/>
                </a:lnTo>
                <a:lnTo>
                  <a:pt x="40" y="420"/>
                </a:lnTo>
                <a:lnTo>
                  <a:pt x="25" y="419"/>
                </a:lnTo>
                <a:lnTo>
                  <a:pt x="21" y="415"/>
                </a:lnTo>
                <a:lnTo>
                  <a:pt x="18" y="413"/>
                </a:lnTo>
                <a:lnTo>
                  <a:pt x="16" y="408"/>
                </a:lnTo>
                <a:lnTo>
                  <a:pt x="13" y="405"/>
                </a:lnTo>
                <a:lnTo>
                  <a:pt x="9" y="401"/>
                </a:lnTo>
                <a:lnTo>
                  <a:pt x="6" y="396"/>
                </a:lnTo>
                <a:lnTo>
                  <a:pt x="4" y="392"/>
                </a:lnTo>
                <a:lnTo>
                  <a:pt x="0" y="389"/>
                </a:lnTo>
                <a:lnTo>
                  <a:pt x="6" y="384"/>
                </a:lnTo>
                <a:lnTo>
                  <a:pt x="13" y="380"/>
                </a:lnTo>
                <a:lnTo>
                  <a:pt x="21" y="380"/>
                </a:lnTo>
                <a:lnTo>
                  <a:pt x="28" y="379"/>
                </a:lnTo>
                <a:lnTo>
                  <a:pt x="37" y="380"/>
                </a:lnTo>
                <a:lnTo>
                  <a:pt x="45" y="380"/>
                </a:lnTo>
                <a:lnTo>
                  <a:pt x="54" y="382"/>
                </a:lnTo>
                <a:lnTo>
                  <a:pt x="61" y="382"/>
                </a:lnTo>
                <a:lnTo>
                  <a:pt x="74" y="377"/>
                </a:lnTo>
                <a:lnTo>
                  <a:pt x="85" y="370"/>
                </a:lnTo>
                <a:lnTo>
                  <a:pt x="93" y="361"/>
                </a:lnTo>
                <a:lnTo>
                  <a:pt x="100" y="354"/>
                </a:lnTo>
                <a:lnTo>
                  <a:pt x="105" y="346"/>
                </a:lnTo>
                <a:lnTo>
                  <a:pt x="112" y="335"/>
                </a:lnTo>
                <a:lnTo>
                  <a:pt x="119" y="327"/>
                </a:lnTo>
                <a:lnTo>
                  <a:pt x="128" y="316"/>
                </a:lnTo>
                <a:lnTo>
                  <a:pt x="148" y="304"/>
                </a:lnTo>
                <a:lnTo>
                  <a:pt x="167" y="294"/>
                </a:lnTo>
                <a:lnTo>
                  <a:pt x="186" y="281"/>
                </a:lnTo>
                <a:lnTo>
                  <a:pt x="203" y="269"/>
                </a:lnTo>
                <a:lnTo>
                  <a:pt x="220" y="255"/>
                </a:lnTo>
                <a:lnTo>
                  <a:pt x="234" y="240"/>
                </a:lnTo>
                <a:lnTo>
                  <a:pt x="248" y="222"/>
                </a:lnTo>
                <a:lnTo>
                  <a:pt x="260" y="202"/>
                </a:lnTo>
                <a:lnTo>
                  <a:pt x="260" y="196"/>
                </a:lnTo>
                <a:lnTo>
                  <a:pt x="260" y="189"/>
                </a:lnTo>
                <a:lnTo>
                  <a:pt x="260" y="182"/>
                </a:lnTo>
                <a:lnTo>
                  <a:pt x="261" y="176"/>
                </a:lnTo>
                <a:lnTo>
                  <a:pt x="261" y="170"/>
                </a:lnTo>
                <a:lnTo>
                  <a:pt x="261" y="163"/>
                </a:lnTo>
                <a:lnTo>
                  <a:pt x="261" y="156"/>
                </a:lnTo>
                <a:lnTo>
                  <a:pt x="263" y="151"/>
                </a:lnTo>
                <a:lnTo>
                  <a:pt x="268" y="146"/>
                </a:lnTo>
                <a:lnTo>
                  <a:pt x="274" y="143"/>
                </a:lnTo>
                <a:lnTo>
                  <a:pt x="277" y="139"/>
                </a:lnTo>
                <a:lnTo>
                  <a:pt x="282" y="136"/>
                </a:lnTo>
                <a:lnTo>
                  <a:pt x="286" y="132"/>
                </a:lnTo>
                <a:lnTo>
                  <a:pt x="287" y="127"/>
                </a:lnTo>
                <a:lnTo>
                  <a:pt x="287" y="120"/>
                </a:lnTo>
                <a:lnTo>
                  <a:pt x="287" y="113"/>
                </a:lnTo>
                <a:lnTo>
                  <a:pt x="277" y="103"/>
                </a:lnTo>
                <a:lnTo>
                  <a:pt x="265" y="90"/>
                </a:lnTo>
                <a:lnTo>
                  <a:pt x="255" y="80"/>
                </a:lnTo>
                <a:lnTo>
                  <a:pt x="244" y="70"/>
                </a:lnTo>
                <a:lnTo>
                  <a:pt x="237" y="57"/>
                </a:lnTo>
                <a:lnTo>
                  <a:pt x="234" y="45"/>
                </a:lnTo>
                <a:lnTo>
                  <a:pt x="234" y="38"/>
                </a:lnTo>
                <a:lnTo>
                  <a:pt x="236" y="31"/>
                </a:lnTo>
                <a:lnTo>
                  <a:pt x="237" y="24"/>
                </a:lnTo>
                <a:lnTo>
                  <a:pt x="243" y="18"/>
                </a:lnTo>
                <a:lnTo>
                  <a:pt x="261" y="7"/>
                </a:lnTo>
                <a:lnTo>
                  <a:pt x="277" y="2"/>
                </a:lnTo>
                <a:lnTo>
                  <a:pt x="286" y="0"/>
                </a:lnTo>
                <a:lnTo>
                  <a:pt x="292" y="0"/>
                </a:lnTo>
                <a:lnTo>
                  <a:pt x="299" y="2"/>
                </a:lnTo>
                <a:lnTo>
                  <a:pt x="306" y="4"/>
                </a:lnTo>
                <a:lnTo>
                  <a:pt x="320" y="9"/>
                </a:lnTo>
                <a:lnTo>
                  <a:pt x="335" y="18"/>
                </a:lnTo>
                <a:lnTo>
                  <a:pt x="349" y="28"/>
                </a:lnTo>
                <a:lnTo>
                  <a:pt x="366" y="40"/>
                </a:lnTo>
                <a:lnTo>
                  <a:pt x="382" y="44"/>
                </a:lnTo>
                <a:lnTo>
                  <a:pt x="394" y="45"/>
                </a:lnTo>
                <a:lnTo>
                  <a:pt x="404" y="44"/>
                </a:lnTo>
                <a:lnTo>
                  <a:pt x="414" y="38"/>
                </a:lnTo>
                <a:lnTo>
                  <a:pt x="421" y="31"/>
                </a:lnTo>
                <a:lnTo>
                  <a:pt x="428" y="23"/>
                </a:lnTo>
                <a:lnTo>
                  <a:pt x="435" y="12"/>
                </a:lnTo>
                <a:lnTo>
                  <a:pt x="440" y="0"/>
                </a:lnTo>
                <a:lnTo>
                  <a:pt x="442" y="0"/>
                </a:lnTo>
                <a:lnTo>
                  <a:pt x="443" y="0"/>
                </a:lnTo>
                <a:lnTo>
                  <a:pt x="445" y="0"/>
                </a:lnTo>
                <a:lnTo>
                  <a:pt x="447" y="7"/>
                </a:lnTo>
                <a:lnTo>
                  <a:pt x="449" y="14"/>
                </a:lnTo>
                <a:lnTo>
                  <a:pt x="452" y="24"/>
                </a:lnTo>
                <a:lnTo>
                  <a:pt x="456" y="33"/>
                </a:lnTo>
                <a:lnTo>
                  <a:pt x="461" y="40"/>
                </a:lnTo>
                <a:lnTo>
                  <a:pt x="466" y="47"/>
                </a:lnTo>
                <a:lnTo>
                  <a:pt x="469" y="49"/>
                </a:lnTo>
                <a:lnTo>
                  <a:pt x="473" y="51"/>
                </a:lnTo>
                <a:lnTo>
                  <a:pt x="476" y="51"/>
                </a:lnTo>
                <a:lnTo>
                  <a:pt x="481" y="51"/>
                </a:lnTo>
                <a:lnTo>
                  <a:pt x="500" y="37"/>
                </a:lnTo>
                <a:lnTo>
                  <a:pt x="519" y="28"/>
                </a:lnTo>
                <a:lnTo>
                  <a:pt x="528" y="24"/>
                </a:lnTo>
                <a:lnTo>
                  <a:pt x="536" y="21"/>
                </a:lnTo>
                <a:lnTo>
                  <a:pt x="543" y="19"/>
                </a:lnTo>
                <a:lnTo>
                  <a:pt x="550" y="19"/>
                </a:lnTo>
                <a:lnTo>
                  <a:pt x="557" y="21"/>
                </a:lnTo>
                <a:lnTo>
                  <a:pt x="562" y="24"/>
                </a:lnTo>
                <a:lnTo>
                  <a:pt x="569" y="28"/>
                </a:lnTo>
                <a:lnTo>
                  <a:pt x="574" y="33"/>
                </a:lnTo>
                <a:lnTo>
                  <a:pt x="579" y="40"/>
                </a:lnTo>
                <a:lnTo>
                  <a:pt x="583" y="51"/>
                </a:lnTo>
                <a:lnTo>
                  <a:pt x="588" y="61"/>
                </a:lnTo>
                <a:lnTo>
                  <a:pt x="591" y="73"/>
                </a:lnTo>
                <a:lnTo>
                  <a:pt x="591" y="78"/>
                </a:lnTo>
                <a:lnTo>
                  <a:pt x="591" y="82"/>
                </a:lnTo>
                <a:lnTo>
                  <a:pt x="591" y="87"/>
                </a:lnTo>
                <a:lnTo>
                  <a:pt x="591" y="90"/>
                </a:lnTo>
                <a:lnTo>
                  <a:pt x="591" y="96"/>
                </a:lnTo>
                <a:lnTo>
                  <a:pt x="591" y="101"/>
                </a:lnTo>
                <a:lnTo>
                  <a:pt x="591" y="104"/>
                </a:lnTo>
                <a:lnTo>
                  <a:pt x="591" y="110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6" name="Freeform 1071"/>
          <p:cNvSpPr>
            <a:spLocks noChangeArrowheads="1"/>
          </p:cNvSpPr>
          <p:nvPr/>
        </p:nvSpPr>
        <p:spPr bwMode="auto">
          <a:xfrm>
            <a:off x="3060700" y="3670300"/>
            <a:ext cx="976313" cy="606425"/>
          </a:xfrm>
          <a:custGeom>
            <a:avLst/>
            <a:gdLst>
              <a:gd name="T0" fmla="*/ 2147483647 w 615"/>
              <a:gd name="T1" fmla="*/ 2147483647 h 382"/>
              <a:gd name="T2" fmla="*/ 2147483647 w 615"/>
              <a:gd name="T3" fmla="*/ 2147483647 h 382"/>
              <a:gd name="T4" fmla="*/ 2147483647 w 615"/>
              <a:gd name="T5" fmla="*/ 2147483647 h 382"/>
              <a:gd name="T6" fmla="*/ 2147483647 w 615"/>
              <a:gd name="T7" fmla="*/ 2147483647 h 382"/>
              <a:gd name="T8" fmla="*/ 2147483647 w 615"/>
              <a:gd name="T9" fmla="*/ 2147483647 h 382"/>
              <a:gd name="T10" fmla="*/ 2147483647 w 615"/>
              <a:gd name="T11" fmla="*/ 2147483647 h 382"/>
              <a:gd name="T12" fmla="*/ 2147483647 w 615"/>
              <a:gd name="T13" fmla="*/ 2147483647 h 382"/>
              <a:gd name="T14" fmla="*/ 2147483647 w 615"/>
              <a:gd name="T15" fmla="*/ 2147483647 h 382"/>
              <a:gd name="T16" fmla="*/ 2147483647 w 615"/>
              <a:gd name="T17" fmla="*/ 2147483647 h 382"/>
              <a:gd name="T18" fmla="*/ 2147483647 w 615"/>
              <a:gd name="T19" fmla="*/ 2147483647 h 382"/>
              <a:gd name="T20" fmla="*/ 2147483647 w 615"/>
              <a:gd name="T21" fmla="*/ 2147483647 h 382"/>
              <a:gd name="T22" fmla="*/ 2147483647 w 615"/>
              <a:gd name="T23" fmla="*/ 2147483647 h 382"/>
              <a:gd name="T24" fmla="*/ 2147483647 w 615"/>
              <a:gd name="T25" fmla="*/ 2147483647 h 382"/>
              <a:gd name="T26" fmla="*/ 2147483647 w 615"/>
              <a:gd name="T27" fmla="*/ 2147483647 h 382"/>
              <a:gd name="T28" fmla="*/ 2147483647 w 615"/>
              <a:gd name="T29" fmla="*/ 2147483647 h 382"/>
              <a:gd name="T30" fmla="*/ 2147483647 w 615"/>
              <a:gd name="T31" fmla="*/ 2147483647 h 382"/>
              <a:gd name="T32" fmla="*/ 2147483647 w 615"/>
              <a:gd name="T33" fmla="*/ 2147483647 h 382"/>
              <a:gd name="T34" fmla="*/ 2147483647 w 615"/>
              <a:gd name="T35" fmla="*/ 2147483647 h 382"/>
              <a:gd name="T36" fmla="*/ 2147483647 w 615"/>
              <a:gd name="T37" fmla="*/ 2147483647 h 382"/>
              <a:gd name="T38" fmla="*/ 2147483647 w 615"/>
              <a:gd name="T39" fmla="*/ 2147483647 h 382"/>
              <a:gd name="T40" fmla="*/ 2147483647 w 615"/>
              <a:gd name="T41" fmla="*/ 2147483647 h 382"/>
              <a:gd name="T42" fmla="*/ 2147483647 w 615"/>
              <a:gd name="T43" fmla="*/ 2147483647 h 382"/>
              <a:gd name="T44" fmla="*/ 2147483647 w 615"/>
              <a:gd name="T45" fmla="*/ 2147483647 h 382"/>
              <a:gd name="T46" fmla="*/ 2147483647 w 615"/>
              <a:gd name="T47" fmla="*/ 2147483647 h 382"/>
              <a:gd name="T48" fmla="*/ 2147483647 w 615"/>
              <a:gd name="T49" fmla="*/ 2147483647 h 382"/>
              <a:gd name="T50" fmla="*/ 0 w 615"/>
              <a:gd name="T51" fmla="*/ 2147483647 h 382"/>
              <a:gd name="T52" fmla="*/ 2147483647 w 615"/>
              <a:gd name="T53" fmla="*/ 2147483647 h 382"/>
              <a:gd name="T54" fmla="*/ 2147483647 w 615"/>
              <a:gd name="T55" fmla="*/ 2147483647 h 382"/>
              <a:gd name="T56" fmla="*/ 2147483647 w 615"/>
              <a:gd name="T57" fmla="*/ 2147483647 h 382"/>
              <a:gd name="T58" fmla="*/ 2147483647 w 615"/>
              <a:gd name="T59" fmla="*/ 2147483647 h 382"/>
              <a:gd name="T60" fmla="*/ 2147483647 w 615"/>
              <a:gd name="T61" fmla="*/ 2147483647 h 382"/>
              <a:gd name="T62" fmla="*/ 2147483647 w 615"/>
              <a:gd name="T63" fmla="*/ 2147483647 h 382"/>
              <a:gd name="T64" fmla="*/ 2147483647 w 615"/>
              <a:gd name="T65" fmla="*/ 2147483647 h 382"/>
              <a:gd name="T66" fmla="*/ 2147483647 w 615"/>
              <a:gd name="T67" fmla="*/ 2147483647 h 382"/>
              <a:gd name="T68" fmla="*/ 2147483647 w 615"/>
              <a:gd name="T69" fmla="*/ 2147483647 h 382"/>
              <a:gd name="T70" fmla="*/ 2147483647 w 615"/>
              <a:gd name="T71" fmla="*/ 2147483647 h 382"/>
              <a:gd name="T72" fmla="*/ 2147483647 w 615"/>
              <a:gd name="T73" fmla="*/ 2147483647 h 382"/>
              <a:gd name="T74" fmla="*/ 2147483647 w 615"/>
              <a:gd name="T75" fmla="*/ 2147483647 h 382"/>
              <a:gd name="T76" fmla="*/ 2147483647 w 615"/>
              <a:gd name="T77" fmla="*/ 2147483647 h 382"/>
              <a:gd name="T78" fmla="*/ 2147483647 w 615"/>
              <a:gd name="T79" fmla="*/ 2147483647 h 382"/>
              <a:gd name="T80" fmla="*/ 2147483647 w 615"/>
              <a:gd name="T81" fmla="*/ 2147483647 h 382"/>
              <a:gd name="T82" fmla="*/ 2147483647 w 615"/>
              <a:gd name="T83" fmla="*/ 2147483647 h 382"/>
              <a:gd name="T84" fmla="*/ 2147483647 w 615"/>
              <a:gd name="T85" fmla="*/ 2147483647 h 382"/>
              <a:gd name="T86" fmla="*/ 2147483647 w 615"/>
              <a:gd name="T87" fmla="*/ 2147483647 h 382"/>
              <a:gd name="T88" fmla="*/ 2147483647 w 615"/>
              <a:gd name="T89" fmla="*/ 2147483647 h 382"/>
              <a:gd name="T90" fmla="*/ 2147483647 w 615"/>
              <a:gd name="T91" fmla="*/ 2147483647 h 382"/>
              <a:gd name="T92" fmla="*/ 2147483647 w 615"/>
              <a:gd name="T93" fmla="*/ 2147483647 h 382"/>
              <a:gd name="T94" fmla="*/ 2147483647 w 615"/>
              <a:gd name="T95" fmla="*/ 2147483647 h 38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5"/>
              <a:gd name="T145" fmla="*/ 0 h 382"/>
              <a:gd name="T146" fmla="*/ 615 w 615"/>
              <a:gd name="T147" fmla="*/ 382 h 38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5" h="382">
                <a:moveTo>
                  <a:pt x="615" y="154"/>
                </a:moveTo>
                <a:lnTo>
                  <a:pt x="597" y="165"/>
                </a:lnTo>
                <a:lnTo>
                  <a:pt x="582" y="173"/>
                </a:lnTo>
                <a:lnTo>
                  <a:pt x="567" y="180"/>
                </a:lnTo>
                <a:lnTo>
                  <a:pt x="553" y="189"/>
                </a:lnTo>
                <a:lnTo>
                  <a:pt x="541" y="200"/>
                </a:lnTo>
                <a:lnTo>
                  <a:pt x="529" y="210"/>
                </a:lnTo>
                <a:lnTo>
                  <a:pt x="517" y="224"/>
                </a:lnTo>
                <a:lnTo>
                  <a:pt x="505" y="241"/>
                </a:lnTo>
                <a:lnTo>
                  <a:pt x="500" y="241"/>
                </a:lnTo>
                <a:lnTo>
                  <a:pt x="493" y="239"/>
                </a:lnTo>
                <a:lnTo>
                  <a:pt x="488" y="236"/>
                </a:lnTo>
                <a:lnTo>
                  <a:pt x="482" y="234"/>
                </a:lnTo>
                <a:lnTo>
                  <a:pt x="477" y="231"/>
                </a:lnTo>
                <a:lnTo>
                  <a:pt x="470" y="231"/>
                </a:lnTo>
                <a:lnTo>
                  <a:pt x="465" y="231"/>
                </a:lnTo>
                <a:lnTo>
                  <a:pt x="458" y="232"/>
                </a:lnTo>
                <a:lnTo>
                  <a:pt x="451" y="239"/>
                </a:lnTo>
                <a:lnTo>
                  <a:pt x="445" y="246"/>
                </a:lnTo>
                <a:lnTo>
                  <a:pt x="438" y="253"/>
                </a:lnTo>
                <a:lnTo>
                  <a:pt x="431" y="260"/>
                </a:lnTo>
                <a:lnTo>
                  <a:pt x="424" y="267"/>
                </a:lnTo>
                <a:lnTo>
                  <a:pt x="417" y="274"/>
                </a:lnTo>
                <a:lnTo>
                  <a:pt x="410" y="283"/>
                </a:lnTo>
                <a:lnTo>
                  <a:pt x="403" y="290"/>
                </a:lnTo>
                <a:lnTo>
                  <a:pt x="400" y="298"/>
                </a:lnTo>
                <a:lnTo>
                  <a:pt x="391" y="309"/>
                </a:lnTo>
                <a:lnTo>
                  <a:pt x="383" y="319"/>
                </a:lnTo>
                <a:lnTo>
                  <a:pt x="371" y="328"/>
                </a:lnTo>
                <a:lnTo>
                  <a:pt x="359" y="335"/>
                </a:lnTo>
                <a:lnTo>
                  <a:pt x="348" y="338"/>
                </a:lnTo>
                <a:lnTo>
                  <a:pt x="343" y="338"/>
                </a:lnTo>
                <a:lnTo>
                  <a:pt x="338" y="337"/>
                </a:lnTo>
                <a:lnTo>
                  <a:pt x="333" y="335"/>
                </a:lnTo>
                <a:lnTo>
                  <a:pt x="330" y="330"/>
                </a:lnTo>
                <a:lnTo>
                  <a:pt x="328" y="321"/>
                </a:lnTo>
                <a:lnTo>
                  <a:pt x="324" y="307"/>
                </a:lnTo>
                <a:lnTo>
                  <a:pt x="319" y="292"/>
                </a:lnTo>
                <a:lnTo>
                  <a:pt x="314" y="274"/>
                </a:lnTo>
                <a:lnTo>
                  <a:pt x="306" y="260"/>
                </a:lnTo>
                <a:lnTo>
                  <a:pt x="297" y="250"/>
                </a:lnTo>
                <a:lnTo>
                  <a:pt x="292" y="246"/>
                </a:lnTo>
                <a:lnTo>
                  <a:pt x="287" y="245"/>
                </a:lnTo>
                <a:lnTo>
                  <a:pt x="280" y="246"/>
                </a:lnTo>
                <a:lnTo>
                  <a:pt x="275" y="248"/>
                </a:lnTo>
                <a:lnTo>
                  <a:pt x="266" y="262"/>
                </a:lnTo>
                <a:lnTo>
                  <a:pt x="259" y="272"/>
                </a:lnTo>
                <a:lnTo>
                  <a:pt x="251" y="281"/>
                </a:lnTo>
                <a:lnTo>
                  <a:pt x="242" y="288"/>
                </a:lnTo>
                <a:lnTo>
                  <a:pt x="233" y="295"/>
                </a:lnTo>
                <a:lnTo>
                  <a:pt x="223" y="300"/>
                </a:lnTo>
                <a:lnTo>
                  <a:pt x="211" y="307"/>
                </a:lnTo>
                <a:lnTo>
                  <a:pt x="197" y="314"/>
                </a:lnTo>
                <a:lnTo>
                  <a:pt x="192" y="326"/>
                </a:lnTo>
                <a:lnTo>
                  <a:pt x="185" y="335"/>
                </a:lnTo>
                <a:lnTo>
                  <a:pt x="180" y="340"/>
                </a:lnTo>
                <a:lnTo>
                  <a:pt x="172" y="342"/>
                </a:lnTo>
                <a:lnTo>
                  <a:pt x="163" y="344"/>
                </a:lnTo>
                <a:lnTo>
                  <a:pt x="153" y="342"/>
                </a:lnTo>
                <a:lnTo>
                  <a:pt x="141" y="340"/>
                </a:lnTo>
                <a:lnTo>
                  <a:pt x="125" y="338"/>
                </a:lnTo>
                <a:lnTo>
                  <a:pt x="112" y="340"/>
                </a:lnTo>
                <a:lnTo>
                  <a:pt x="99" y="342"/>
                </a:lnTo>
                <a:lnTo>
                  <a:pt x="91" y="345"/>
                </a:lnTo>
                <a:lnTo>
                  <a:pt x="82" y="349"/>
                </a:lnTo>
                <a:lnTo>
                  <a:pt x="75" y="354"/>
                </a:lnTo>
                <a:lnTo>
                  <a:pt x="69" y="361"/>
                </a:lnTo>
                <a:lnTo>
                  <a:pt x="62" y="371"/>
                </a:lnTo>
                <a:lnTo>
                  <a:pt x="53" y="382"/>
                </a:lnTo>
                <a:lnTo>
                  <a:pt x="46" y="378"/>
                </a:lnTo>
                <a:lnTo>
                  <a:pt x="38" y="371"/>
                </a:lnTo>
                <a:lnTo>
                  <a:pt x="31" y="363"/>
                </a:lnTo>
                <a:lnTo>
                  <a:pt x="22" y="351"/>
                </a:lnTo>
                <a:lnTo>
                  <a:pt x="15" y="340"/>
                </a:lnTo>
                <a:lnTo>
                  <a:pt x="8" y="328"/>
                </a:lnTo>
                <a:lnTo>
                  <a:pt x="5" y="319"/>
                </a:lnTo>
                <a:lnTo>
                  <a:pt x="2" y="312"/>
                </a:lnTo>
                <a:lnTo>
                  <a:pt x="0" y="292"/>
                </a:lnTo>
                <a:lnTo>
                  <a:pt x="0" y="272"/>
                </a:lnTo>
                <a:lnTo>
                  <a:pt x="2" y="253"/>
                </a:lnTo>
                <a:lnTo>
                  <a:pt x="3" y="234"/>
                </a:lnTo>
                <a:lnTo>
                  <a:pt x="7" y="217"/>
                </a:lnTo>
                <a:lnTo>
                  <a:pt x="10" y="200"/>
                </a:lnTo>
                <a:lnTo>
                  <a:pt x="15" y="182"/>
                </a:lnTo>
                <a:lnTo>
                  <a:pt x="22" y="167"/>
                </a:lnTo>
                <a:lnTo>
                  <a:pt x="29" y="151"/>
                </a:lnTo>
                <a:lnTo>
                  <a:pt x="38" y="135"/>
                </a:lnTo>
                <a:lnTo>
                  <a:pt x="48" y="120"/>
                </a:lnTo>
                <a:lnTo>
                  <a:pt x="58" y="106"/>
                </a:lnTo>
                <a:lnTo>
                  <a:pt x="82" y="76"/>
                </a:lnTo>
                <a:lnTo>
                  <a:pt x="110" y="48"/>
                </a:lnTo>
                <a:lnTo>
                  <a:pt x="122" y="45"/>
                </a:lnTo>
                <a:lnTo>
                  <a:pt x="134" y="43"/>
                </a:lnTo>
                <a:lnTo>
                  <a:pt x="146" y="43"/>
                </a:lnTo>
                <a:lnTo>
                  <a:pt x="158" y="45"/>
                </a:lnTo>
                <a:lnTo>
                  <a:pt x="168" y="48"/>
                </a:lnTo>
                <a:lnTo>
                  <a:pt x="180" y="52"/>
                </a:lnTo>
                <a:lnTo>
                  <a:pt x="192" y="55"/>
                </a:lnTo>
                <a:lnTo>
                  <a:pt x="204" y="59"/>
                </a:lnTo>
                <a:lnTo>
                  <a:pt x="215" y="57"/>
                </a:lnTo>
                <a:lnTo>
                  <a:pt x="225" y="55"/>
                </a:lnTo>
                <a:lnTo>
                  <a:pt x="233" y="50"/>
                </a:lnTo>
                <a:lnTo>
                  <a:pt x="242" y="45"/>
                </a:lnTo>
                <a:lnTo>
                  <a:pt x="254" y="31"/>
                </a:lnTo>
                <a:lnTo>
                  <a:pt x="264" y="17"/>
                </a:lnTo>
                <a:lnTo>
                  <a:pt x="269" y="10"/>
                </a:lnTo>
                <a:lnTo>
                  <a:pt x="276" y="5"/>
                </a:lnTo>
                <a:lnTo>
                  <a:pt x="282" y="2"/>
                </a:lnTo>
                <a:lnTo>
                  <a:pt x="290" y="0"/>
                </a:lnTo>
                <a:lnTo>
                  <a:pt x="299" y="0"/>
                </a:lnTo>
                <a:lnTo>
                  <a:pt x="307" y="3"/>
                </a:lnTo>
                <a:lnTo>
                  <a:pt x="319" y="10"/>
                </a:lnTo>
                <a:lnTo>
                  <a:pt x="333" y="21"/>
                </a:lnTo>
                <a:lnTo>
                  <a:pt x="342" y="36"/>
                </a:lnTo>
                <a:lnTo>
                  <a:pt x="348" y="52"/>
                </a:lnTo>
                <a:lnTo>
                  <a:pt x="355" y="66"/>
                </a:lnTo>
                <a:lnTo>
                  <a:pt x="359" y="81"/>
                </a:lnTo>
                <a:lnTo>
                  <a:pt x="362" y="97"/>
                </a:lnTo>
                <a:lnTo>
                  <a:pt x="364" y="113"/>
                </a:lnTo>
                <a:lnTo>
                  <a:pt x="367" y="130"/>
                </a:lnTo>
                <a:lnTo>
                  <a:pt x="371" y="147"/>
                </a:lnTo>
                <a:lnTo>
                  <a:pt x="378" y="160"/>
                </a:lnTo>
                <a:lnTo>
                  <a:pt x="385" y="167"/>
                </a:lnTo>
                <a:lnTo>
                  <a:pt x="391" y="172"/>
                </a:lnTo>
                <a:lnTo>
                  <a:pt x="398" y="173"/>
                </a:lnTo>
                <a:lnTo>
                  <a:pt x="407" y="172"/>
                </a:lnTo>
                <a:lnTo>
                  <a:pt x="417" y="170"/>
                </a:lnTo>
                <a:lnTo>
                  <a:pt x="427" y="167"/>
                </a:lnTo>
                <a:lnTo>
                  <a:pt x="438" y="163"/>
                </a:lnTo>
                <a:lnTo>
                  <a:pt x="455" y="153"/>
                </a:lnTo>
                <a:lnTo>
                  <a:pt x="472" y="142"/>
                </a:lnTo>
                <a:lnTo>
                  <a:pt x="489" y="134"/>
                </a:lnTo>
                <a:lnTo>
                  <a:pt x="506" y="127"/>
                </a:lnTo>
                <a:lnTo>
                  <a:pt x="524" y="120"/>
                </a:lnTo>
                <a:lnTo>
                  <a:pt x="541" y="113"/>
                </a:lnTo>
                <a:lnTo>
                  <a:pt x="560" y="108"/>
                </a:lnTo>
                <a:lnTo>
                  <a:pt x="580" y="104"/>
                </a:lnTo>
                <a:lnTo>
                  <a:pt x="585" y="109"/>
                </a:lnTo>
                <a:lnTo>
                  <a:pt x="591" y="114"/>
                </a:lnTo>
                <a:lnTo>
                  <a:pt x="594" y="121"/>
                </a:lnTo>
                <a:lnTo>
                  <a:pt x="599" y="128"/>
                </a:lnTo>
                <a:lnTo>
                  <a:pt x="603" y="134"/>
                </a:lnTo>
                <a:lnTo>
                  <a:pt x="606" y="140"/>
                </a:lnTo>
                <a:lnTo>
                  <a:pt x="611" y="147"/>
                </a:lnTo>
                <a:lnTo>
                  <a:pt x="615" y="154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7" name="Freeform 1072"/>
          <p:cNvSpPr>
            <a:spLocks noChangeArrowheads="1"/>
          </p:cNvSpPr>
          <p:nvPr/>
        </p:nvSpPr>
        <p:spPr bwMode="auto">
          <a:xfrm>
            <a:off x="3921125" y="3397250"/>
            <a:ext cx="482600" cy="465138"/>
          </a:xfrm>
          <a:custGeom>
            <a:avLst/>
            <a:gdLst>
              <a:gd name="T0" fmla="*/ 2147483647 w 304"/>
              <a:gd name="T1" fmla="*/ 2147483647 h 293"/>
              <a:gd name="T2" fmla="*/ 2147483647 w 304"/>
              <a:gd name="T3" fmla="*/ 2147483647 h 293"/>
              <a:gd name="T4" fmla="*/ 2147483647 w 304"/>
              <a:gd name="T5" fmla="*/ 2147483647 h 293"/>
              <a:gd name="T6" fmla="*/ 2147483647 w 304"/>
              <a:gd name="T7" fmla="*/ 2147483647 h 293"/>
              <a:gd name="T8" fmla="*/ 2147483647 w 304"/>
              <a:gd name="T9" fmla="*/ 2147483647 h 293"/>
              <a:gd name="T10" fmla="*/ 2147483647 w 304"/>
              <a:gd name="T11" fmla="*/ 2147483647 h 293"/>
              <a:gd name="T12" fmla="*/ 2147483647 w 304"/>
              <a:gd name="T13" fmla="*/ 2147483647 h 293"/>
              <a:gd name="T14" fmla="*/ 2147483647 w 304"/>
              <a:gd name="T15" fmla="*/ 2147483647 h 293"/>
              <a:gd name="T16" fmla="*/ 2147483647 w 304"/>
              <a:gd name="T17" fmla="*/ 2147483647 h 293"/>
              <a:gd name="T18" fmla="*/ 2147483647 w 304"/>
              <a:gd name="T19" fmla="*/ 2147483647 h 293"/>
              <a:gd name="T20" fmla="*/ 2147483647 w 304"/>
              <a:gd name="T21" fmla="*/ 2147483647 h 293"/>
              <a:gd name="T22" fmla="*/ 2147483647 w 304"/>
              <a:gd name="T23" fmla="*/ 2147483647 h 293"/>
              <a:gd name="T24" fmla="*/ 2147483647 w 304"/>
              <a:gd name="T25" fmla="*/ 2147483647 h 293"/>
              <a:gd name="T26" fmla="*/ 2147483647 w 304"/>
              <a:gd name="T27" fmla="*/ 2147483647 h 293"/>
              <a:gd name="T28" fmla="*/ 2147483647 w 304"/>
              <a:gd name="T29" fmla="*/ 2147483647 h 293"/>
              <a:gd name="T30" fmla="*/ 2147483647 w 304"/>
              <a:gd name="T31" fmla="*/ 2147483647 h 293"/>
              <a:gd name="T32" fmla="*/ 2147483647 w 304"/>
              <a:gd name="T33" fmla="*/ 2147483647 h 293"/>
              <a:gd name="T34" fmla="*/ 2147483647 w 304"/>
              <a:gd name="T35" fmla="*/ 2147483647 h 293"/>
              <a:gd name="T36" fmla="*/ 2147483647 w 304"/>
              <a:gd name="T37" fmla="*/ 2147483647 h 293"/>
              <a:gd name="T38" fmla="*/ 2147483647 w 304"/>
              <a:gd name="T39" fmla="*/ 2147483647 h 293"/>
              <a:gd name="T40" fmla="*/ 2147483647 w 304"/>
              <a:gd name="T41" fmla="*/ 2147483647 h 293"/>
              <a:gd name="T42" fmla="*/ 2147483647 w 304"/>
              <a:gd name="T43" fmla="*/ 2147483647 h 293"/>
              <a:gd name="T44" fmla="*/ 2147483647 w 304"/>
              <a:gd name="T45" fmla="*/ 2147483647 h 293"/>
              <a:gd name="T46" fmla="*/ 2147483647 w 304"/>
              <a:gd name="T47" fmla="*/ 2147483647 h 293"/>
              <a:gd name="T48" fmla="*/ 2147483647 w 304"/>
              <a:gd name="T49" fmla="*/ 2147483647 h 293"/>
              <a:gd name="T50" fmla="*/ 2147483647 w 304"/>
              <a:gd name="T51" fmla="*/ 2147483647 h 293"/>
              <a:gd name="T52" fmla="*/ 0 w 304"/>
              <a:gd name="T53" fmla="*/ 2147483647 h 293"/>
              <a:gd name="T54" fmla="*/ 2147483647 w 304"/>
              <a:gd name="T55" fmla="*/ 2147483647 h 293"/>
              <a:gd name="T56" fmla="*/ 2147483647 w 304"/>
              <a:gd name="T57" fmla="*/ 2147483647 h 293"/>
              <a:gd name="T58" fmla="*/ 2147483647 w 304"/>
              <a:gd name="T59" fmla="*/ 2147483647 h 293"/>
              <a:gd name="T60" fmla="*/ 2147483647 w 304"/>
              <a:gd name="T61" fmla="*/ 2147483647 h 293"/>
              <a:gd name="T62" fmla="*/ 2147483647 w 304"/>
              <a:gd name="T63" fmla="*/ 2147483647 h 293"/>
              <a:gd name="T64" fmla="*/ 2147483647 w 304"/>
              <a:gd name="T65" fmla="*/ 2147483647 h 293"/>
              <a:gd name="T66" fmla="*/ 2147483647 w 304"/>
              <a:gd name="T67" fmla="*/ 2147483647 h 293"/>
              <a:gd name="T68" fmla="*/ 2147483647 w 304"/>
              <a:gd name="T69" fmla="*/ 2147483647 h 293"/>
              <a:gd name="T70" fmla="*/ 2147483647 w 304"/>
              <a:gd name="T71" fmla="*/ 2147483647 h 293"/>
              <a:gd name="T72" fmla="*/ 2147483647 w 304"/>
              <a:gd name="T73" fmla="*/ 2147483647 h 293"/>
              <a:gd name="T74" fmla="*/ 2147483647 w 304"/>
              <a:gd name="T75" fmla="*/ 2147483647 h 293"/>
              <a:gd name="T76" fmla="*/ 2147483647 w 304"/>
              <a:gd name="T77" fmla="*/ 2147483647 h 293"/>
              <a:gd name="T78" fmla="*/ 2147483647 w 304"/>
              <a:gd name="T79" fmla="*/ 2147483647 h 293"/>
              <a:gd name="T80" fmla="*/ 2147483647 w 304"/>
              <a:gd name="T81" fmla="*/ 2147483647 h 293"/>
              <a:gd name="T82" fmla="*/ 2147483647 w 304"/>
              <a:gd name="T83" fmla="*/ 2147483647 h 293"/>
              <a:gd name="T84" fmla="*/ 2147483647 w 304"/>
              <a:gd name="T85" fmla="*/ 2147483647 h 293"/>
              <a:gd name="T86" fmla="*/ 2147483647 w 304"/>
              <a:gd name="T87" fmla="*/ 2147483647 h 29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4"/>
              <a:gd name="T133" fmla="*/ 0 h 293"/>
              <a:gd name="T134" fmla="*/ 304 w 304"/>
              <a:gd name="T135" fmla="*/ 293 h 29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4" h="293">
                <a:moveTo>
                  <a:pt x="304" y="144"/>
                </a:moveTo>
                <a:lnTo>
                  <a:pt x="303" y="146"/>
                </a:lnTo>
                <a:lnTo>
                  <a:pt x="301" y="148"/>
                </a:lnTo>
                <a:lnTo>
                  <a:pt x="299" y="149"/>
                </a:lnTo>
                <a:lnTo>
                  <a:pt x="294" y="151"/>
                </a:lnTo>
                <a:lnTo>
                  <a:pt x="286" y="155"/>
                </a:lnTo>
                <a:lnTo>
                  <a:pt x="275" y="160"/>
                </a:lnTo>
                <a:lnTo>
                  <a:pt x="261" y="167"/>
                </a:lnTo>
                <a:lnTo>
                  <a:pt x="258" y="172"/>
                </a:lnTo>
                <a:lnTo>
                  <a:pt x="256" y="175"/>
                </a:lnTo>
                <a:lnTo>
                  <a:pt x="253" y="179"/>
                </a:lnTo>
                <a:lnTo>
                  <a:pt x="251" y="182"/>
                </a:lnTo>
                <a:lnTo>
                  <a:pt x="251" y="184"/>
                </a:lnTo>
                <a:lnTo>
                  <a:pt x="249" y="188"/>
                </a:lnTo>
                <a:lnTo>
                  <a:pt x="248" y="191"/>
                </a:lnTo>
                <a:lnTo>
                  <a:pt x="248" y="194"/>
                </a:lnTo>
                <a:lnTo>
                  <a:pt x="248" y="207"/>
                </a:lnTo>
                <a:lnTo>
                  <a:pt x="248" y="215"/>
                </a:lnTo>
                <a:lnTo>
                  <a:pt x="248" y="222"/>
                </a:lnTo>
                <a:lnTo>
                  <a:pt x="248" y="226"/>
                </a:lnTo>
                <a:lnTo>
                  <a:pt x="248" y="229"/>
                </a:lnTo>
                <a:lnTo>
                  <a:pt x="248" y="231"/>
                </a:lnTo>
                <a:lnTo>
                  <a:pt x="248" y="233"/>
                </a:lnTo>
                <a:lnTo>
                  <a:pt x="248" y="234"/>
                </a:lnTo>
                <a:lnTo>
                  <a:pt x="241" y="238"/>
                </a:lnTo>
                <a:lnTo>
                  <a:pt x="236" y="241"/>
                </a:lnTo>
                <a:lnTo>
                  <a:pt x="231" y="245"/>
                </a:lnTo>
                <a:lnTo>
                  <a:pt x="224" y="248"/>
                </a:lnTo>
                <a:lnTo>
                  <a:pt x="217" y="252"/>
                </a:lnTo>
                <a:lnTo>
                  <a:pt x="212" y="253"/>
                </a:lnTo>
                <a:lnTo>
                  <a:pt x="205" y="257"/>
                </a:lnTo>
                <a:lnTo>
                  <a:pt x="198" y="259"/>
                </a:lnTo>
                <a:lnTo>
                  <a:pt x="200" y="250"/>
                </a:lnTo>
                <a:lnTo>
                  <a:pt x="201" y="241"/>
                </a:lnTo>
                <a:lnTo>
                  <a:pt x="203" y="234"/>
                </a:lnTo>
                <a:lnTo>
                  <a:pt x="203" y="227"/>
                </a:lnTo>
                <a:lnTo>
                  <a:pt x="203" y="222"/>
                </a:lnTo>
                <a:lnTo>
                  <a:pt x="200" y="219"/>
                </a:lnTo>
                <a:lnTo>
                  <a:pt x="195" y="214"/>
                </a:lnTo>
                <a:lnTo>
                  <a:pt x="186" y="210"/>
                </a:lnTo>
                <a:lnTo>
                  <a:pt x="176" y="212"/>
                </a:lnTo>
                <a:lnTo>
                  <a:pt x="165" y="215"/>
                </a:lnTo>
                <a:lnTo>
                  <a:pt x="157" y="219"/>
                </a:lnTo>
                <a:lnTo>
                  <a:pt x="148" y="224"/>
                </a:lnTo>
                <a:lnTo>
                  <a:pt x="141" y="229"/>
                </a:lnTo>
                <a:lnTo>
                  <a:pt x="134" y="236"/>
                </a:lnTo>
                <a:lnTo>
                  <a:pt x="129" y="243"/>
                </a:lnTo>
                <a:lnTo>
                  <a:pt x="122" y="253"/>
                </a:lnTo>
                <a:lnTo>
                  <a:pt x="117" y="252"/>
                </a:lnTo>
                <a:lnTo>
                  <a:pt x="112" y="252"/>
                </a:lnTo>
                <a:lnTo>
                  <a:pt x="107" y="252"/>
                </a:lnTo>
                <a:lnTo>
                  <a:pt x="102" y="252"/>
                </a:lnTo>
                <a:lnTo>
                  <a:pt x="97" y="252"/>
                </a:lnTo>
                <a:lnTo>
                  <a:pt x="91" y="252"/>
                </a:lnTo>
                <a:lnTo>
                  <a:pt x="86" y="252"/>
                </a:lnTo>
                <a:lnTo>
                  <a:pt x="81" y="253"/>
                </a:lnTo>
                <a:lnTo>
                  <a:pt x="78" y="259"/>
                </a:lnTo>
                <a:lnTo>
                  <a:pt x="76" y="262"/>
                </a:lnTo>
                <a:lnTo>
                  <a:pt x="74" y="267"/>
                </a:lnTo>
                <a:lnTo>
                  <a:pt x="74" y="273"/>
                </a:lnTo>
                <a:lnTo>
                  <a:pt x="73" y="278"/>
                </a:lnTo>
                <a:lnTo>
                  <a:pt x="73" y="283"/>
                </a:lnTo>
                <a:lnTo>
                  <a:pt x="73" y="288"/>
                </a:lnTo>
                <a:lnTo>
                  <a:pt x="71" y="293"/>
                </a:lnTo>
                <a:lnTo>
                  <a:pt x="59" y="283"/>
                </a:lnTo>
                <a:lnTo>
                  <a:pt x="50" y="273"/>
                </a:lnTo>
                <a:lnTo>
                  <a:pt x="43" y="264"/>
                </a:lnTo>
                <a:lnTo>
                  <a:pt x="40" y="255"/>
                </a:lnTo>
                <a:lnTo>
                  <a:pt x="38" y="247"/>
                </a:lnTo>
                <a:lnTo>
                  <a:pt x="37" y="236"/>
                </a:lnTo>
                <a:lnTo>
                  <a:pt x="37" y="222"/>
                </a:lnTo>
                <a:lnTo>
                  <a:pt x="35" y="205"/>
                </a:lnTo>
                <a:lnTo>
                  <a:pt x="30" y="194"/>
                </a:lnTo>
                <a:lnTo>
                  <a:pt x="23" y="182"/>
                </a:lnTo>
                <a:lnTo>
                  <a:pt x="18" y="172"/>
                </a:lnTo>
                <a:lnTo>
                  <a:pt x="14" y="161"/>
                </a:lnTo>
                <a:lnTo>
                  <a:pt x="11" y="149"/>
                </a:lnTo>
                <a:lnTo>
                  <a:pt x="7" y="139"/>
                </a:lnTo>
                <a:lnTo>
                  <a:pt x="4" y="125"/>
                </a:lnTo>
                <a:lnTo>
                  <a:pt x="0" y="113"/>
                </a:lnTo>
                <a:lnTo>
                  <a:pt x="9" y="90"/>
                </a:lnTo>
                <a:lnTo>
                  <a:pt x="19" y="69"/>
                </a:lnTo>
                <a:lnTo>
                  <a:pt x="33" y="49"/>
                </a:lnTo>
                <a:lnTo>
                  <a:pt x="49" y="31"/>
                </a:lnTo>
                <a:lnTo>
                  <a:pt x="57" y="23"/>
                </a:lnTo>
                <a:lnTo>
                  <a:pt x="66" y="16"/>
                </a:lnTo>
                <a:lnTo>
                  <a:pt x="76" y="10"/>
                </a:lnTo>
                <a:lnTo>
                  <a:pt x="86" y="7"/>
                </a:lnTo>
                <a:lnTo>
                  <a:pt x="98" y="4"/>
                </a:lnTo>
                <a:lnTo>
                  <a:pt x="109" y="2"/>
                </a:lnTo>
                <a:lnTo>
                  <a:pt x="121" y="0"/>
                </a:lnTo>
                <a:lnTo>
                  <a:pt x="134" y="2"/>
                </a:lnTo>
                <a:lnTo>
                  <a:pt x="134" y="4"/>
                </a:lnTo>
                <a:lnTo>
                  <a:pt x="134" y="5"/>
                </a:lnTo>
                <a:lnTo>
                  <a:pt x="136" y="7"/>
                </a:lnTo>
                <a:lnTo>
                  <a:pt x="136" y="9"/>
                </a:lnTo>
                <a:lnTo>
                  <a:pt x="138" y="9"/>
                </a:lnTo>
                <a:lnTo>
                  <a:pt x="138" y="10"/>
                </a:lnTo>
                <a:lnTo>
                  <a:pt x="141" y="10"/>
                </a:lnTo>
                <a:lnTo>
                  <a:pt x="143" y="10"/>
                </a:lnTo>
                <a:lnTo>
                  <a:pt x="145" y="9"/>
                </a:lnTo>
                <a:lnTo>
                  <a:pt x="146" y="9"/>
                </a:lnTo>
                <a:lnTo>
                  <a:pt x="150" y="7"/>
                </a:lnTo>
                <a:lnTo>
                  <a:pt x="152" y="7"/>
                </a:lnTo>
                <a:lnTo>
                  <a:pt x="155" y="7"/>
                </a:lnTo>
                <a:lnTo>
                  <a:pt x="158" y="5"/>
                </a:lnTo>
                <a:lnTo>
                  <a:pt x="164" y="14"/>
                </a:lnTo>
                <a:lnTo>
                  <a:pt x="169" y="23"/>
                </a:lnTo>
                <a:lnTo>
                  <a:pt x="172" y="31"/>
                </a:lnTo>
                <a:lnTo>
                  <a:pt x="177" y="40"/>
                </a:lnTo>
                <a:lnTo>
                  <a:pt x="181" y="49"/>
                </a:lnTo>
                <a:lnTo>
                  <a:pt x="182" y="57"/>
                </a:lnTo>
                <a:lnTo>
                  <a:pt x="186" y="66"/>
                </a:lnTo>
                <a:lnTo>
                  <a:pt x="189" y="75"/>
                </a:lnTo>
                <a:lnTo>
                  <a:pt x="196" y="76"/>
                </a:lnTo>
                <a:lnTo>
                  <a:pt x="203" y="78"/>
                </a:lnTo>
                <a:lnTo>
                  <a:pt x="210" y="80"/>
                </a:lnTo>
                <a:lnTo>
                  <a:pt x="217" y="80"/>
                </a:lnTo>
                <a:lnTo>
                  <a:pt x="224" y="80"/>
                </a:lnTo>
                <a:lnTo>
                  <a:pt x="229" y="78"/>
                </a:lnTo>
                <a:lnTo>
                  <a:pt x="236" y="76"/>
                </a:lnTo>
                <a:lnTo>
                  <a:pt x="241" y="71"/>
                </a:lnTo>
                <a:lnTo>
                  <a:pt x="260" y="73"/>
                </a:lnTo>
                <a:lnTo>
                  <a:pt x="273" y="76"/>
                </a:lnTo>
                <a:lnTo>
                  <a:pt x="284" y="83"/>
                </a:lnTo>
                <a:lnTo>
                  <a:pt x="291" y="90"/>
                </a:lnTo>
                <a:lnTo>
                  <a:pt x="296" y="101"/>
                </a:lnTo>
                <a:lnTo>
                  <a:pt x="299" y="115"/>
                </a:lnTo>
                <a:lnTo>
                  <a:pt x="303" y="128"/>
                </a:lnTo>
                <a:lnTo>
                  <a:pt x="304" y="144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8" name="Freeform 1073"/>
          <p:cNvSpPr>
            <a:spLocks noChangeArrowheads="1"/>
          </p:cNvSpPr>
          <p:nvPr/>
        </p:nvSpPr>
        <p:spPr bwMode="auto">
          <a:xfrm>
            <a:off x="3436938" y="4240213"/>
            <a:ext cx="1506537" cy="1071562"/>
          </a:xfrm>
          <a:custGeom>
            <a:avLst/>
            <a:gdLst>
              <a:gd name="T0" fmla="*/ 2147483647 w 949"/>
              <a:gd name="T1" fmla="*/ 2147483647 h 675"/>
              <a:gd name="T2" fmla="*/ 2147483647 w 949"/>
              <a:gd name="T3" fmla="*/ 2147483647 h 675"/>
              <a:gd name="T4" fmla="*/ 2147483647 w 949"/>
              <a:gd name="T5" fmla="*/ 2147483647 h 675"/>
              <a:gd name="T6" fmla="*/ 2147483647 w 949"/>
              <a:gd name="T7" fmla="*/ 2147483647 h 675"/>
              <a:gd name="T8" fmla="*/ 2147483647 w 949"/>
              <a:gd name="T9" fmla="*/ 2147483647 h 675"/>
              <a:gd name="T10" fmla="*/ 2147483647 w 949"/>
              <a:gd name="T11" fmla="*/ 2147483647 h 675"/>
              <a:gd name="T12" fmla="*/ 2147483647 w 949"/>
              <a:gd name="T13" fmla="*/ 2147483647 h 675"/>
              <a:gd name="T14" fmla="*/ 2147483647 w 949"/>
              <a:gd name="T15" fmla="*/ 2147483647 h 675"/>
              <a:gd name="T16" fmla="*/ 2147483647 w 949"/>
              <a:gd name="T17" fmla="*/ 2147483647 h 675"/>
              <a:gd name="T18" fmla="*/ 2147483647 w 949"/>
              <a:gd name="T19" fmla="*/ 2147483647 h 675"/>
              <a:gd name="T20" fmla="*/ 2147483647 w 949"/>
              <a:gd name="T21" fmla="*/ 2147483647 h 675"/>
              <a:gd name="T22" fmla="*/ 2147483647 w 949"/>
              <a:gd name="T23" fmla="*/ 2147483647 h 675"/>
              <a:gd name="T24" fmla="*/ 2147483647 w 949"/>
              <a:gd name="T25" fmla="*/ 2147483647 h 675"/>
              <a:gd name="T26" fmla="*/ 2147483647 w 949"/>
              <a:gd name="T27" fmla="*/ 2147483647 h 675"/>
              <a:gd name="T28" fmla="*/ 2147483647 w 949"/>
              <a:gd name="T29" fmla="*/ 2147483647 h 675"/>
              <a:gd name="T30" fmla="*/ 2147483647 w 949"/>
              <a:gd name="T31" fmla="*/ 2147483647 h 675"/>
              <a:gd name="T32" fmla="*/ 2147483647 w 949"/>
              <a:gd name="T33" fmla="*/ 2147483647 h 675"/>
              <a:gd name="T34" fmla="*/ 2147483647 w 949"/>
              <a:gd name="T35" fmla="*/ 2147483647 h 675"/>
              <a:gd name="T36" fmla="*/ 2147483647 w 949"/>
              <a:gd name="T37" fmla="*/ 2147483647 h 675"/>
              <a:gd name="T38" fmla="*/ 2147483647 w 949"/>
              <a:gd name="T39" fmla="*/ 2147483647 h 675"/>
              <a:gd name="T40" fmla="*/ 2147483647 w 949"/>
              <a:gd name="T41" fmla="*/ 2147483647 h 675"/>
              <a:gd name="T42" fmla="*/ 2147483647 w 949"/>
              <a:gd name="T43" fmla="*/ 2147483647 h 675"/>
              <a:gd name="T44" fmla="*/ 0 w 949"/>
              <a:gd name="T45" fmla="*/ 2147483647 h 675"/>
              <a:gd name="T46" fmla="*/ 2147483647 w 949"/>
              <a:gd name="T47" fmla="*/ 2147483647 h 675"/>
              <a:gd name="T48" fmla="*/ 2147483647 w 949"/>
              <a:gd name="T49" fmla="*/ 2147483647 h 675"/>
              <a:gd name="T50" fmla="*/ 2147483647 w 949"/>
              <a:gd name="T51" fmla="*/ 2147483647 h 675"/>
              <a:gd name="T52" fmla="*/ 2147483647 w 949"/>
              <a:gd name="T53" fmla="*/ 2147483647 h 675"/>
              <a:gd name="T54" fmla="*/ 2147483647 w 949"/>
              <a:gd name="T55" fmla="*/ 2147483647 h 675"/>
              <a:gd name="T56" fmla="*/ 2147483647 w 949"/>
              <a:gd name="T57" fmla="*/ 2147483647 h 675"/>
              <a:gd name="T58" fmla="*/ 2147483647 w 949"/>
              <a:gd name="T59" fmla="*/ 2147483647 h 675"/>
              <a:gd name="T60" fmla="*/ 2147483647 w 949"/>
              <a:gd name="T61" fmla="*/ 2147483647 h 675"/>
              <a:gd name="T62" fmla="*/ 2147483647 w 949"/>
              <a:gd name="T63" fmla="*/ 2147483647 h 675"/>
              <a:gd name="T64" fmla="*/ 2147483647 w 949"/>
              <a:gd name="T65" fmla="*/ 2147483647 h 675"/>
              <a:gd name="T66" fmla="*/ 2147483647 w 949"/>
              <a:gd name="T67" fmla="*/ 2147483647 h 675"/>
              <a:gd name="T68" fmla="*/ 2147483647 w 949"/>
              <a:gd name="T69" fmla="*/ 2147483647 h 675"/>
              <a:gd name="T70" fmla="*/ 2147483647 w 949"/>
              <a:gd name="T71" fmla="*/ 2147483647 h 675"/>
              <a:gd name="T72" fmla="*/ 2147483647 w 949"/>
              <a:gd name="T73" fmla="*/ 2147483647 h 675"/>
              <a:gd name="T74" fmla="*/ 2147483647 w 949"/>
              <a:gd name="T75" fmla="*/ 2147483647 h 675"/>
              <a:gd name="T76" fmla="*/ 2147483647 w 949"/>
              <a:gd name="T77" fmla="*/ 2147483647 h 675"/>
              <a:gd name="T78" fmla="*/ 2147483647 w 949"/>
              <a:gd name="T79" fmla="*/ 2147483647 h 675"/>
              <a:gd name="T80" fmla="*/ 2147483647 w 949"/>
              <a:gd name="T81" fmla="*/ 2147483647 h 675"/>
              <a:gd name="T82" fmla="*/ 2147483647 w 949"/>
              <a:gd name="T83" fmla="*/ 2147483647 h 675"/>
              <a:gd name="T84" fmla="*/ 2147483647 w 949"/>
              <a:gd name="T85" fmla="*/ 2147483647 h 675"/>
              <a:gd name="T86" fmla="*/ 2147483647 w 949"/>
              <a:gd name="T87" fmla="*/ 2147483647 h 675"/>
              <a:gd name="T88" fmla="*/ 2147483647 w 949"/>
              <a:gd name="T89" fmla="*/ 2147483647 h 675"/>
              <a:gd name="T90" fmla="*/ 2147483647 w 949"/>
              <a:gd name="T91" fmla="*/ 2147483647 h 675"/>
              <a:gd name="T92" fmla="*/ 2147483647 w 949"/>
              <a:gd name="T93" fmla="*/ 2147483647 h 675"/>
              <a:gd name="T94" fmla="*/ 2147483647 w 949"/>
              <a:gd name="T95" fmla="*/ 2147483647 h 675"/>
              <a:gd name="T96" fmla="*/ 2147483647 w 949"/>
              <a:gd name="T97" fmla="*/ 2147483647 h 675"/>
              <a:gd name="T98" fmla="*/ 2147483647 w 949"/>
              <a:gd name="T99" fmla="*/ 2147483647 h 675"/>
              <a:gd name="T100" fmla="*/ 2147483647 w 949"/>
              <a:gd name="T101" fmla="*/ 2147483647 h 675"/>
              <a:gd name="T102" fmla="*/ 2147483647 w 949"/>
              <a:gd name="T103" fmla="*/ 2147483647 h 675"/>
              <a:gd name="T104" fmla="*/ 2147483647 w 949"/>
              <a:gd name="T105" fmla="*/ 2147483647 h 67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49"/>
              <a:gd name="T160" fmla="*/ 0 h 675"/>
              <a:gd name="T161" fmla="*/ 949 w 949"/>
              <a:gd name="T162" fmla="*/ 675 h 67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49" h="675">
                <a:moveTo>
                  <a:pt x="949" y="129"/>
                </a:moveTo>
                <a:lnTo>
                  <a:pt x="948" y="130"/>
                </a:lnTo>
                <a:lnTo>
                  <a:pt x="946" y="132"/>
                </a:lnTo>
                <a:lnTo>
                  <a:pt x="944" y="132"/>
                </a:lnTo>
                <a:lnTo>
                  <a:pt x="944" y="134"/>
                </a:lnTo>
                <a:lnTo>
                  <a:pt x="943" y="136"/>
                </a:lnTo>
                <a:lnTo>
                  <a:pt x="941" y="136"/>
                </a:lnTo>
                <a:lnTo>
                  <a:pt x="939" y="137"/>
                </a:lnTo>
                <a:lnTo>
                  <a:pt x="939" y="139"/>
                </a:lnTo>
                <a:lnTo>
                  <a:pt x="939" y="143"/>
                </a:lnTo>
                <a:lnTo>
                  <a:pt x="939" y="146"/>
                </a:lnTo>
                <a:lnTo>
                  <a:pt x="939" y="148"/>
                </a:lnTo>
                <a:lnTo>
                  <a:pt x="939" y="151"/>
                </a:lnTo>
                <a:lnTo>
                  <a:pt x="939" y="155"/>
                </a:lnTo>
                <a:lnTo>
                  <a:pt x="939" y="158"/>
                </a:lnTo>
                <a:lnTo>
                  <a:pt x="939" y="160"/>
                </a:lnTo>
                <a:lnTo>
                  <a:pt x="922" y="170"/>
                </a:lnTo>
                <a:lnTo>
                  <a:pt x="912" y="179"/>
                </a:lnTo>
                <a:lnTo>
                  <a:pt x="905" y="186"/>
                </a:lnTo>
                <a:lnTo>
                  <a:pt x="903" y="195"/>
                </a:lnTo>
                <a:lnTo>
                  <a:pt x="905" y="205"/>
                </a:lnTo>
                <a:lnTo>
                  <a:pt x="905" y="215"/>
                </a:lnTo>
                <a:lnTo>
                  <a:pt x="905" y="229"/>
                </a:lnTo>
                <a:lnTo>
                  <a:pt x="903" y="248"/>
                </a:lnTo>
                <a:lnTo>
                  <a:pt x="886" y="250"/>
                </a:lnTo>
                <a:lnTo>
                  <a:pt x="870" y="252"/>
                </a:lnTo>
                <a:lnTo>
                  <a:pt x="855" y="255"/>
                </a:lnTo>
                <a:lnTo>
                  <a:pt x="843" y="261"/>
                </a:lnTo>
                <a:lnTo>
                  <a:pt x="831" y="266"/>
                </a:lnTo>
                <a:lnTo>
                  <a:pt x="819" y="274"/>
                </a:lnTo>
                <a:lnTo>
                  <a:pt x="807" y="285"/>
                </a:lnTo>
                <a:lnTo>
                  <a:pt x="797" y="297"/>
                </a:lnTo>
                <a:lnTo>
                  <a:pt x="781" y="325"/>
                </a:lnTo>
                <a:lnTo>
                  <a:pt x="769" y="347"/>
                </a:lnTo>
                <a:lnTo>
                  <a:pt x="757" y="366"/>
                </a:lnTo>
                <a:lnTo>
                  <a:pt x="745" y="382"/>
                </a:lnTo>
                <a:lnTo>
                  <a:pt x="736" y="389"/>
                </a:lnTo>
                <a:lnTo>
                  <a:pt x="730" y="394"/>
                </a:lnTo>
                <a:lnTo>
                  <a:pt x="719" y="401"/>
                </a:lnTo>
                <a:lnTo>
                  <a:pt x="711" y="405"/>
                </a:lnTo>
                <a:lnTo>
                  <a:pt x="687" y="413"/>
                </a:lnTo>
                <a:lnTo>
                  <a:pt x="656" y="420"/>
                </a:lnTo>
                <a:lnTo>
                  <a:pt x="647" y="427"/>
                </a:lnTo>
                <a:lnTo>
                  <a:pt x="640" y="432"/>
                </a:lnTo>
                <a:lnTo>
                  <a:pt x="635" y="439"/>
                </a:lnTo>
                <a:lnTo>
                  <a:pt x="630" y="446"/>
                </a:lnTo>
                <a:lnTo>
                  <a:pt x="627" y="453"/>
                </a:lnTo>
                <a:lnTo>
                  <a:pt x="623" y="460"/>
                </a:lnTo>
                <a:lnTo>
                  <a:pt x="620" y="469"/>
                </a:lnTo>
                <a:lnTo>
                  <a:pt x="615" y="481"/>
                </a:lnTo>
                <a:lnTo>
                  <a:pt x="604" y="485"/>
                </a:lnTo>
                <a:lnTo>
                  <a:pt x="594" y="488"/>
                </a:lnTo>
                <a:lnTo>
                  <a:pt x="587" y="491"/>
                </a:lnTo>
                <a:lnTo>
                  <a:pt x="578" y="495"/>
                </a:lnTo>
                <a:lnTo>
                  <a:pt x="572" y="500"/>
                </a:lnTo>
                <a:lnTo>
                  <a:pt x="565" y="504"/>
                </a:lnTo>
                <a:lnTo>
                  <a:pt x="558" y="511"/>
                </a:lnTo>
                <a:lnTo>
                  <a:pt x="549" y="516"/>
                </a:lnTo>
                <a:lnTo>
                  <a:pt x="542" y="516"/>
                </a:lnTo>
                <a:lnTo>
                  <a:pt x="536" y="514"/>
                </a:lnTo>
                <a:lnTo>
                  <a:pt x="530" y="511"/>
                </a:lnTo>
                <a:lnTo>
                  <a:pt x="524" y="507"/>
                </a:lnTo>
                <a:lnTo>
                  <a:pt x="518" y="505"/>
                </a:lnTo>
                <a:lnTo>
                  <a:pt x="512" y="504"/>
                </a:lnTo>
                <a:lnTo>
                  <a:pt x="505" y="504"/>
                </a:lnTo>
                <a:lnTo>
                  <a:pt x="494" y="507"/>
                </a:lnTo>
                <a:lnTo>
                  <a:pt x="484" y="507"/>
                </a:lnTo>
                <a:lnTo>
                  <a:pt x="474" y="505"/>
                </a:lnTo>
                <a:lnTo>
                  <a:pt x="465" y="504"/>
                </a:lnTo>
                <a:lnTo>
                  <a:pt x="455" y="502"/>
                </a:lnTo>
                <a:lnTo>
                  <a:pt x="446" y="500"/>
                </a:lnTo>
                <a:lnTo>
                  <a:pt x="436" y="498"/>
                </a:lnTo>
                <a:lnTo>
                  <a:pt x="427" y="497"/>
                </a:lnTo>
                <a:lnTo>
                  <a:pt x="417" y="495"/>
                </a:lnTo>
                <a:lnTo>
                  <a:pt x="402" y="500"/>
                </a:lnTo>
                <a:lnTo>
                  <a:pt x="386" y="505"/>
                </a:lnTo>
                <a:lnTo>
                  <a:pt x="369" y="509"/>
                </a:lnTo>
                <a:lnTo>
                  <a:pt x="354" y="514"/>
                </a:lnTo>
                <a:lnTo>
                  <a:pt x="336" y="519"/>
                </a:lnTo>
                <a:lnTo>
                  <a:pt x="321" y="526"/>
                </a:lnTo>
                <a:lnTo>
                  <a:pt x="307" y="533"/>
                </a:lnTo>
                <a:lnTo>
                  <a:pt x="293" y="542"/>
                </a:lnTo>
                <a:lnTo>
                  <a:pt x="276" y="544"/>
                </a:lnTo>
                <a:lnTo>
                  <a:pt x="259" y="544"/>
                </a:lnTo>
                <a:lnTo>
                  <a:pt x="244" y="545"/>
                </a:lnTo>
                <a:lnTo>
                  <a:pt x="228" y="547"/>
                </a:lnTo>
                <a:lnTo>
                  <a:pt x="213" y="550"/>
                </a:lnTo>
                <a:lnTo>
                  <a:pt x="197" y="557"/>
                </a:lnTo>
                <a:lnTo>
                  <a:pt x="184" y="566"/>
                </a:lnTo>
                <a:lnTo>
                  <a:pt x="170" y="580"/>
                </a:lnTo>
                <a:lnTo>
                  <a:pt x="160" y="583"/>
                </a:lnTo>
                <a:lnTo>
                  <a:pt x="151" y="589"/>
                </a:lnTo>
                <a:lnTo>
                  <a:pt x="142" y="592"/>
                </a:lnTo>
                <a:lnTo>
                  <a:pt x="134" y="597"/>
                </a:lnTo>
                <a:lnTo>
                  <a:pt x="123" y="603"/>
                </a:lnTo>
                <a:lnTo>
                  <a:pt x="117" y="608"/>
                </a:lnTo>
                <a:lnTo>
                  <a:pt x="108" y="613"/>
                </a:lnTo>
                <a:lnTo>
                  <a:pt x="101" y="618"/>
                </a:lnTo>
                <a:lnTo>
                  <a:pt x="93" y="636"/>
                </a:lnTo>
                <a:lnTo>
                  <a:pt x="86" y="648"/>
                </a:lnTo>
                <a:lnTo>
                  <a:pt x="81" y="656"/>
                </a:lnTo>
                <a:lnTo>
                  <a:pt x="75" y="663"/>
                </a:lnTo>
                <a:lnTo>
                  <a:pt x="67" y="669"/>
                </a:lnTo>
                <a:lnTo>
                  <a:pt x="58" y="672"/>
                </a:lnTo>
                <a:lnTo>
                  <a:pt x="45" y="674"/>
                </a:lnTo>
                <a:lnTo>
                  <a:pt x="27" y="675"/>
                </a:lnTo>
                <a:lnTo>
                  <a:pt x="24" y="667"/>
                </a:lnTo>
                <a:lnTo>
                  <a:pt x="22" y="658"/>
                </a:lnTo>
                <a:lnTo>
                  <a:pt x="19" y="649"/>
                </a:lnTo>
                <a:lnTo>
                  <a:pt x="15" y="642"/>
                </a:lnTo>
                <a:lnTo>
                  <a:pt x="12" y="634"/>
                </a:lnTo>
                <a:lnTo>
                  <a:pt x="7" y="627"/>
                </a:lnTo>
                <a:lnTo>
                  <a:pt x="3" y="620"/>
                </a:lnTo>
                <a:lnTo>
                  <a:pt x="0" y="611"/>
                </a:lnTo>
                <a:lnTo>
                  <a:pt x="0" y="597"/>
                </a:lnTo>
                <a:lnTo>
                  <a:pt x="0" y="583"/>
                </a:lnTo>
                <a:lnTo>
                  <a:pt x="2" y="568"/>
                </a:lnTo>
                <a:lnTo>
                  <a:pt x="3" y="552"/>
                </a:lnTo>
                <a:lnTo>
                  <a:pt x="7" y="537"/>
                </a:lnTo>
                <a:lnTo>
                  <a:pt x="12" y="523"/>
                </a:lnTo>
                <a:lnTo>
                  <a:pt x="17" y="511"/>
                </a:lnTo>
                <a:lnTo>
                  <a:pt x="26" y="500"/>
                </a:lnTo>
                <a:lnTo>
                  <a:pt x="41" y="502"/>
                </a:lnTo>
                <a:lnTo>
                  <a:pt x="55" y="507"/>
                </a:lnTo>
                <a:lnTo>
                  <a:pt x="69" y="514"/>
                </a:lnTo>
                <a:lnTo>
                  <a:pt x="82" y="519"/>
                </a:lnTo>
                <a:lnTo>
                  <a:pt x="89" y="523"/>
                </a:lnTo>
                <a:lnTo>
                  <a:pt x="96" y="524"/>
                </a:lnTo>
                <a:lnTo>
                  <a:pt x="103" y="524"/>
                </a:lnTo>
                <a:lnTo>
                  <a:pt x="110" y="523"/>
                </a:lnTo>
                <a:lnTo>
                  <a:pt x="117" y="521"/>
                </a:lnTo>
                <a:lnTo>
                  <a:pt x="122" y="518"/>
                </a:lnTo>
                <a:lnTo>
                  <a:pt x="129" y="512"/>
                </a:lnTo>
                <a:lnTo>
                  <a:pt x="134" y="504"/>
                </a:lnTo>
                <a:lnTo>
                  <a:pt x="151" y="490"/>
                </a:lnTo>
                <a:lnTo>
                  <a:pt x="165" y="478"/>
                </a:lnTo>
                <a:lnTo>
                  <a:pt x="177" y="467"/>
                </a:lnTo>
                <a:lnTo>
                  <a:pt x="189" y="455"/>
                </a:lnTo>
                <a:lnTo>
                  <a:pt x="197" y="445"/>
                </a:lnTo>
                <a:lnTo>
                  <a:pt x="206" y="431"/>
                </a:lnTo>
                <a:lnTo>
                  <a:pt x="214" y="415"/>
                </a:lnTo>
                <a:lnTo>
                  <a:pt x="221" y="394"/>
                </a:lnTo>
                <a:lnTo>
                  <a:pt x="228" y="386"/>
                </a:lnTo>
                <a:lnTo>
                  <a:pt x="235" y="375"/>
                </a:lnTo>
                <a:lnTo>
                  <a:pt x="242" y="365"/>
                </a:lnTo>
                <a:lnTo>
                  <a:pt x="249" y="356"/>
                </a:lnTo>
                <a:lnTo>
                  <a:pt x="254" y="347"/>
                </a:lnTo>
                <a:lnTo>
                  <a:pt x="261" y="337"/>
                </a:lnTo>
                <a:lnTo>
                  <a:pt x="266" y="327"/>
                </a:lnTo>
                <a:lnTo>
                  <a:pt x="271" y="314"/>
                </a:lnTo>
                <a:lnTo>
                  <a:pt x="273" y="306"/>
                </a:lnTo>
                <a:lnTo>
                  <a:pt x="275" y="295"/>
                </a:lnTo>
                <a:lnTo>
                  <a:pt x="278" y="287"/>
                </a:lnTo>
                <a:lnTo>
                  <a:pt x="280" y="276"/>
                </a:lnTo>
                <a:lnTo>
                  <a:pt x="285" y="266"/>
                </a:lnTo>
                <a:lnTo>
                  <a:pt x="288" y="259"/>
                </a:lnTo>
                <a:lnTo>
                  <a:pt x="295" y="250"/>
                </a:lnTo>
                <a:lnTo>
                  <a:pt x="302" y="245"/>
                </a:lnTo>
                <a:lnTo>
                  <a:pt x="321" y="238"/>
                </a:lnTo>
                <a:lnTo>
                  <a:pt x="335" y="233"/>
                </a:lnTo>
                <a:lnTo>
                  <a:pt x="345" y="228"/>
                </a:lnTo>
                <a:lnTo>
                  <a:pt x="352" y="222"/>
                </a:lnTo>
                <a:lnTo>
                  <a:pt x="359" y="215"/>
                </a:lnTo>
                <a:lnTo>
                  <a:pt x="364" y="205"/>
                </a:lnTo>
                <a:lnTo>
                  <a:pt x="371" y="191"/>
                </a:lnTo>
                <a:lnTo>
                  <a:pt x="376" y="176"/>
                </a:lnTo>
                <a:lnTo>
                  <a:pt x="376" y="162"/>
                </a:lnTo>
                <a:lnTo>
                  <a:pt x="376" y="151"/>
                </a:lnTo>
                <a:lnTo>
                  <a:pt x="376" y="141"/>
                </a:lnTo>
                <a:lnTo>
                  <a:pt x="376" y="134"/>
                </a:lnTo>
                <a:lnTo>
                  <a:pt x="374" y="127"/>
                </a:lnTo>
                <a:lnTo>
                  <a:pt x="374" y="123"/>
                </a:lnTo>
                <a:lnTo>
                  <a:pt x="374" y="118"/>
                </a:lnTo>
                <a:lnTo>
                  <a:pt x="374" y="115"/>
                </a:lnTo>
                <a:lnTo>
                  <a:pt x="384" y="111"/>
                </a:lnTo>
                <a:lnTo>
                  <a:pt x="391" y="108"/>
                </a:lnTo>
                <a:lnTo>
                  <a:pt x="398" y="104"/>
                </a:lnTo>
                <a:lnTo>
                  <a:pt x="403" y="103"/>
                </a:lnTo>
                <a:lnTo>
                  <a:pt x="410" y="101"/>
                </a:lnTo>
                <a:lnTo>
                  <a:pt x="417" y="99"/>
                </a:lnTo>
                <a:lnTo>
                  <a:pt x="426" y="99"/>
                </a:lnTo>
                <a:lnTo>
                  <a:pt x="436" y="97"/>
                </a:lnTo>
                <a:lnTo>
                  <a:pt x="451" y="101"/>
                </a:lnTo>
                <a:lnTo>
                  <a:pt x="463" y="103"/>
                </a:lnTo>
                <a:lnTo>
                  <a:pt x="474" y="103"/>
                </a:lnTo>
                <a:lnTo>
                  <a:pt x="481" y="101"/>
                </a:lnTo>
                <a:lnTo>
                  <a:pt x="487" y="99"/>
                </a:lnTo>
                <a:lnTo>
                  <a:pt x="491" y="96"/>
                </a:lnTo>
                <a:lnTo>
                  <a:pt x="494" y="90"/>
                </a:lnTo>
                <a:lnTo>
                  <a:pt x="498" y="85"/>
                </a:lnTo>
                <a:lnTo>
                  <a:pt x="501" y="73"/>
                </a:lnTo>
                <a:lnTo>
                  <a:pt x="506" y="61"/>
                </a:lnTo>
                <a:lnTo>
                  <a:pt x="512" y="54"/>
                </a:lnTo>
                <a:lnTo>
                  <a:pt x="517" y="49"/>
                </a:lnTo>
                <a:lnTo>
                  <a:pt x="524" y="42"/>
                </a:lnTo>
                <a:lnTo>
                  <a:pt x="532" y="37"/>
                </a:lnTo>
                <a:lnTo>
                  <a:pt x="544" y="37"/>
                </a:lnTo>
                <a:lnTo>
                  <a:pt x="553" y="38"/>
                </a:lnTo>
                <a:lnTo>
                  <a:pt x="560" y="38"/>
                </a:lnTo>
                <a:lnTo>
                  <a:pt x="563" y="37"/>
                </a:lnTo>
                <a:lnTo>
                  <a:pt x="566" y="33"/>
                </a:lnTo>
                <a:lnTo>
                  <a:pt x="570" y="28"/>
                </a:lnTo>
                <a:lnTo>
                  <a:pt x="575" y="19"/>
                </a:lnTo>
                <a:lnTo>
                  <a:pt x="584" y="7"/>
                </a:lnTo>
                <a:lnTo>
                  <a:pt x="585" y="5"/>
                </a:lnTo>
                <a:lnTo>
                  <a:pt x="589" y="5"/>
                </a:lnTo>
                <a:lnTo>
                  <a:pt x="592" y="4"/>
                </a:lnTo>
                <a:lnTo>
                  <a:pt x="596" y="2"/>
                </a:lnTo>
                <a:lnTo>
                  <a:pt x="597" y="2"/>
                </a:lnTo>
                <a:lnTo>
                  <a:pt x="601" y="2"/>
                </a:lnTo>
                <a:lnTo>
                  <a:pt x="604" y="0"/>
                </a:lnTo>
                <a:lnTo>
                  <a:pt x="608" y="0"/>
                </a:lnTo>
                <a:lnTo>
                  <a:pt x="613" y="7"/>
                </a:lnTo>
                <a:lnTo>
                  <a:pt x="615" y="16"/>
                </a:lnTo>
                <a:lnTo>
                  <a:pt x="616" y="25"/>
                </a:lnTo>
                <a:lnTo>
                  <a:pt x="618" y="35"/>
                </a:lnTo>
                <a:lnTo>
                  <a:pt x="618" y="45"/>
                </a:lnTo>
                <a:lnTo>
                  <a:pt x="621" y="56"/>
                </a:lnTo>
                <a:lnTo>
                  <a:pt x="625" y="64"/>
                </a:lnTo>
                <a:lnTo>
                  <a:pt x="630" y="73"/>
                </a:lnTo>
                <a:lnTo>
                  <a:pt x="640" y="73"/>
                </a:lnTo>
                <a:lnTo>
                  <a:pt x="651" y="71"/>
                </a:lnTo>
                <a:lnTo>
                  <a:pt x="661" y="70"/>
                </a:lnTo>
                <a:lnTo>
                  <a:pt x="671" y="70"/>
                </a:lnTo>
                <a:lnTo>
                  <a:pt x="682" y="68"/>
                </a:lnTo>
                <a:lnTo>
                  <a:pt x="694" y="66"/>
                </a:lnTo>
                <a:lnTo>
                  <a:pt x="704" y="66"/>
                </a:lnTo>
                <a:lnTo>
                  <a:pt x="712" y="66"/>
                </a:lnTo>
                <a:lnTo>
                  <a:pt x="714" y="68"/>
                </a:lnTo>
                <a:lnTo>
                  <a:pt x="714" y="70"/>
                </a:lnTo>
                <a:lnTo>
                  <a:pt x="716" y="71"/>
                </a:lnTo>
                <a:lnTo>
                  <a:pt x="718" y="73"/>
                </a:lnTo>
                <a:lnTo>
                  <a:pt x="718" y="75"/>
                </a:lnTo>
                <a:lnTo>
                  <a:pt x="719" y="77"/>
                </a:lnTo>
                <a:lnTo>
                  <a:pt x="721" y="78"/>
                </a:lnTo>
                <a:lnTo>
                  <a:pt x="721" y="80"/>
                </a:lnTo>
                <a:lnTo>
                  <a:pt x="745" y="92"/>
                </a:lnTo>
                <a:lnTo>
                  <a:pt x="764" y="106"/>
                </a:lnTo>
                <a:lnTo>
                  <a:pt x="779" y="117"/>
                </a:lnTo>
                <a:lnTo>
                  <a:pt x="793" y="123"/>
                </a:lnTo>
                <a:lnTo>
                  <a:pt x="798" y="125"/>
                </a:lnTo>
                <a:lnTo>
                  <a:pt x="805" y="125"/>
                </a:lnTo>
                <a:lnTo>
                  <a:pt x="812" y="123"/>
                </a:lnTo>
                <a:lnTo>
                  <a:pt x="819" y="120"/>
                </a:lnTo>
                <a:lnTo>
                  <a:pt x="826" y="115"/>
                </a:lnTo>
                <a:lnTo>
                  <a:pt x="834" y="108"/>
                </a:lnTo>
                <a:lnTo>
                  <a:pt x="841" y="97"/>
                </a:lnTo>
                <a:lnTo>
                  <a:pt x="852" y="84"/>
                </a:lnTo>
                <a:lnTo>
                  <a:pt x="869" y="85"/>
                </a:lnTo>
                <a:lnTo>
                  <a:pt x="882" y="89"/>
                </a:lnTo>
                <a:lnTo>
                  <a:pt x="891" y="94"/>
                </a:lnTo>
                <a:lnTo>
                  <a:pt x="900" y="99"/>
                </a:lnTo>
                <a:lnTo>
                  <a:pt x="908" y="104"/>
                </a:lnTo>
                <a:lnTo>
                  <a:pt x="917" y="106"/>
                </a:lnTo>
                <a:lnTo>
                  <a:pt x="929" y="104"/>
                </a:lnTo>
                <a:lnTo>
                  <a:pt x="944" y="99"/>
                </a:lnTo>
                <a:lnTo>
                  <a:pt x="946" y="103"/>
                </a:lnTo>
                <a:lnTo>
                  <a:pt x="948" y="106"/>
                </a:lnTo>
                <a:lnTo>
                  <a:pt x="948" y="110"/>
                </a:lnTo>
                <a:lnTo>
                  <a:pt x="949" y="113"/>
                </a:lnTo>
                <a:lnTo>
                  <a:pt x="949" y="117"/>
                </a:lnTo>
                <a:lnTo>
                  <a:pt x="949" y="120"/>
                </a:lnTo>
                <a:lnTo>
                  <a:pt x="949" y="125"/>
                </a:lnTo>
                <a:lnTo>
                  <a:pt x="949" y="129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9" name="Freeform 1074"/>
          <p:cNvSpPr>
            <a:spLocks noChangeArrowheads="1"/>
          </p:cNvSpPr>
          <p:nvPr/>
        </p:nvSpPr>
        <p:spPr bwMode="auto">
          <a:xfrm>
            <a:off x="3757613" y="3636963"/>
            <a:ext cx="1284287" cy="777875"/>
          </a:xfrm>
          <a:custGeom>
            <a:avLst/>
            <a:gdLst>
              <a:gd name="T0" fmla="*/ 2147483647 w 809"/>
              <a:gd name="T1" fmla="*/ 2147483647 h 490"/>
              <a:gd name="T2" fmla="*/ 2147483647 w 809"/>
              <a:gd name="T3" fmla="*/ 2147483647 h 490"/>
              <a:gd name="T4" fmla="*/ 2147483647 w 809"/>
              <a:gd name="T5" fmla="*/ 2147483647 h 490"/>
              <a:gd name="T6" fmla="*/ 2147483647 w 809"/>
              <a:gd name="T7" fmla="*/ 2147483647 h 490"/>
              <a:gd name="T8" fmla="*/ 2147483647 w 809"/>
              <a:gd name="T9" fmla="*/ 2147483647 h 490"/>
              <a:gd name="T10" fmla="*/ 2147483647 w 809"/>
              <a:gd name="T11" fmla="*/ 2147483647 h 490"/>
              <a:gd name="T12" fmla="*/ 2147483647 w 809"/>
              <a:gd name="T13" fmla="*/ 2147483647 h 490"/>
              <a:gd name="T14" fmla="*/ 2147483647 w 809"/>
              <a:gd name="T15" fmla="*/ 2147483647 h 490"/>
              <a:gd name="T16" fmla="*/ 2147483647 w 809"/>
              <a:gd name="T17" fmla="*/ 2147483647 h 490"/>
              <a:gd name="T18" fmla="*/ 2147483647 w 809"/>
              <a:gd name="T19" fmla="*/ 2147483647 h 490"/>
              <a:gd name="T20" fmla="*/ 2147483647 w 809"/>
              <a:gd name="T21" fmla="*/ 2147483647 h 490"/>
              <a:gd name="T22" fmla="*/ 2147483647 w 809"/>
              <a:gd name="T23" fmla="*/ 2147483647 h 490"/>
              <a:gd name="T24" fmla="*/ 2147483647 w 809"/>
              <a:gd name="T25" fmla="*/ 2147483647 h 490"/>
              <a:gd name="T26" fmla="*/ 2147483647 w 809"/>
              <a:gd name="T27" fmla="*/ 2147483647 h 490"/>
              <a:gd name="T28" fmla="*/ 2147483647 w 809"/>
              <a:gd name="T29" fmla="*/ 2147483647 h 490"/>
              <a:gd name="T30" fmla="*/ 2147483647 w 809"/>
              <a:gd name="T31" fmla="*/ 2147483647 h 490"/>
              <a:gd name="T32" fmla="*/ 2147483647 w 809"/>
              <a:gd name="T33" fmla="*/ 2147483647 h 490"/>
              <a:gd name="T34" fmla="*/ 2147483647 w 809"/>
              <a:gd name="T35" fmla="*/ 2147483647 h 490"/>
              <a:gd name="T36" fmla="*/ 2147483647 w 809"/>
              <a:gd name="T37" fmla="*/ 2147483647 h 490"/>
              <a:gd name="T38" fmla="*/ 2147483647 w 809"/>
              <a:gd name="T39" fmla="*/ 2147483647 h 490"/>
              <a:gd name="T40" fmla="*/ 2147483647 w 809"/>
              <a:gd name="T41" fmla="*/ 2147483647 h 490"/>
              <a:gd name="T42" fmla="*/ 2147483647 w 809"/>
              <a:gd name="T43" fmla="*/ 2147483647 h 490"/>
              <a:gd name="T44" fmla="*/ 2147483647 w 809"/>
              <a:gd name="T45" fmla="*/ 2147483647 h 490"/>
              <a:gd name="T46" fmla="*/ 2147483647 w 809"/>
              <a:gd name="T47" fmla="*/ 2147483647 h 490"/>
              <a:gd name="T48" fmla="*/ 2147483647 w 809"/>
              <a:gd name="T49" fmla="*/ 2147483647 h 490"/>
              <a:gd name="T50" fmla="*/ 2147483647 w 809"/>
              <a:gd name="T51" fmla="*/ 2147483647 h 490"/>
              <a:gd name="T52" fmla="*/ 2147483647 w 809"/>
              <a:gd name="T53" fmla="*/ 2147483647 h 490"/>
              <a:gd name="T54" fmla="*/ 0 w 809"/>
              <a:gd name="T55" fmla="*/ 2147483647 h 490"/>
              <a:gd name="T56" fmla="*/ 2147483647 w 809"/>
              <a:gd name="T57" fmla="*/ 2147483647 h 490"/>
              <a:gd name="T58" fmla="*/ 2147483647 w 809"/>
              <a:gd name="T59" fmla="*/ 2147483647 h 490"/>
              <a:gd name="T60" fmla="*/ 2147483647 w 809"/>
              <a:gd name="T61" fmla="*/ 2147483647 h 490"/>
              <a:gd name="T62" fmla="*/ 2147483647 w 809"/>
              <a:gd name="T63" fmla="*/ 2147483647 h 490"/>
              <a:gd name="T64" fmla="*/ 2147483647 w 809"/>
              <a:gd name="T65" fmla="*/ 2147483647 h 490"/>
              <a:gd name="T66" fmla="*/ 2147483647 w 809"/>
              <a:gd name="T67" fmla="*/ 2147483647 h 490"/>
              <a:gd name="T68" fmla="*/ 2147483647 w 809"/>
              <a:gd name="T69" fmla="*/ 2147483647 h 490"/>
              <a:gd name="T70" fmla="*/ 2147483647 w 809"/>
              <a:gd name="T71" fmla="*/ 2147483647 h 490"/>
              <a:gd name="T72" fmla="*/ 2147483647 w 809"/>
              <a:gd name="T73" fmla="*/ 2147483647 h 490"/>
              <a:gd name="T74" fmla="*/ 2147483647 w 809"/>
              <a:gd name="T75" fmla="*/ 2147483647 h 490"/>
              <a:gd name="T76" fmla="*/ 2147483647 w 809"/>
              <a:gd name="T77" fmla="*/ 2147483647 h 490"/>
              <a:gd name="T78" fmla="*/ 2147483647 w 809"/>
              <a:gd name="T79" fmla="*/ 2147483647 h 490"/>
              <a:gd name="T80" fmla="*/ 2147483647 w 809"/>
              <a:gd name="T81" fmla="*/ 2147483647 h 490"/>
              <a:gd name="T82" fmla="*/ 2147483647 w 809"/>
              <a:gd name="T83" fmla="*/ 2147483647 h 490"/>
              <a:gd name="T84" fmla="*/ 2147483647 w 809"/>
              <a:gd name="T85" fmla="*/ 2147483647 h 490"/>
              <a:gd name="T86" fmla="*/ 2147483647 w 809"/>
              <a:gd name="T87" fmla="*/ 2147483647 h 490"/>
              <a:gd name="T88" fmla="*/ 2147483647 w 809"/>
              <a:gd name="T89" fmla="*/ 2147483647 h 490"/>
              <a:gd name="T90" fmla="*/ 2147483647 w 809"/>
              <a:gd name="T91" fmla="*/ 2147483647 h 490"/>
              <a:gd name="T92" fmla="*/ 2147483647 w 809"/>
              <a:gd name="T93" fmla="*/ 2147483647 h 490"/>
              <a:gd name="T94" fmla="*/ 2147483647 w 809"/>
              <a:gd name="T95" fmla="*/ 2147483647 h 490"/>
              <a:gd name="T96" fmla="*/ 2147483647 w 809"/>
              <a:gd name="T97" fmla="*/ 2147483647 h 490"/>
              <a:gd name="T98" fmla="*/ 2147483647 w 809"/>
              <a:gd name="T99" fmla="*/ 2147483647 h 490"/>
              <a:gd name="T100" fmla="*/ 2147483647 w 809"/>
              <a:gd name="T101" fmla="*/ 2147483647 h 490"/>
              <a:gd name="T102" fmla="*/ 2147483647 w 809"/>
              <a:gd name="T103" fmla="*/ 2147483647 h 490"/>
              <a:gd name="T104" fmla="*/ 2147483647 w 809"/>
              <a:gd name="T105" fmla="*/ 2147483647 h 490"/>
              <a:gd name="T106" fmla="*/ 2147483647 w 809"/>
              <a:gd name="T107" fmla="*/ 2147483647 h 490"/>
              <a:gd name="T108" fmla="*/ 2147483647 w 809"/>
              <a:gd name="T109" fmla="*/ 2147483647 h 490"/>
              <a:gd name="T110" fmla="*/ 2147483647 w 809"/>
              <a:gd name="T111" fmla="*/ 2147483647 h 490"/>
              <a:gd name="T112" fmla="*/ 2147483647 w 809"/>
              <a:gd name="T113" fmla="*/ 2147483647 h 4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09"/>
              <a:gd name="T172" fmla="*/ 0 h 490"/>
              <a:gd name="T173" fmla="*/ 809 w 809"/>
              <a:gd name="T174" fmla="*/ 490 h 4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09" h="490">
                <a:moveTo>
                  <a:pt x="809" y="314"/>
                </a:moveTo>
                <a:lnTo>
                  <a:pt x="795" y="335"/>
                </a:lnTo>
                <a:lnTo>
                  <a:pt x="787" y="352"/>
                </a:lnTo>
                <a:lnTo>
                  <a:pt x="780" y="368"/>
                </a:lnTo>
                <a:lnTo>
                  <a:pt x="778" y="380"/>
                </a:lnTo>
                <a:lnTo>
                  <a:pt x="780" y="394"/>
                </a:lnTo>
                <a:lnTo>
                  <a:pt x="783" y="408"/>
                </a:lnTo>
                <a:lnTo>
                  <a:pt x="792" y="425"/>
                </a:lnTo>
                <a:lnTo>
                  <a:pt x="806" y="446"/>
                </a:lnTo>
                <a:lnTo>
                  <a:pt x="806" y="448"/>
                </a:lnTo>
                <a:lnTo>
                  <a:pt x="806" y="450"/>
                </a:lnTo>
                <a:lnTo>
                  <a:pt x="806" y="451"/>
                </a:lnTo>
                <a:lnTo>
                  <a:pt x="806" y="453"/>
                </a:lnTo>
                <a:lnTo>
                  <a:pt x="806" y="455"/>
                </a:lnTo>
                <a:lnTo>
                  <a:pt x="797" y="458"/>
                </a:lnTo>
                <a:lnTo>
                  <a:pt x="790" y="458"/>
                </a:lnTo>
                <a:lnTo>
                  <a:pt x="783" y="457"/>
                </a:lnTo>
                <a:lnTo>
                  <a:pt x="777" y="453"/>
                </a:lnTo>
                <a:lnTo>
                  <a:pt x="770" y="450"/>
                </a:lnTo>
                <a:lnTo>
                  <a:pt x="763" y="444"/>
                </a:lnTo>
                <a:lnTo>
                  <a:pt x="756" y="441"/>
                </a:lnTo>
                <a:lnTo>
                  <a:pt x="749" y="439"/>
                </a:lnTo>
                <a:lnTo>
                  <a:pt x="744" y="444"/>
                </a:lnTo>
                <a:lnTo>
                  <a:pt x="741" y="451"/>
                </a:lnTo>
                <a:lnTo>
                  <a:pt x="737" y="458"/>
                </a:lnTo>
                <a:lnTo>
                  <a:pt x="734" y="464"/>
                </a:lnTo>
                <a:lnTo>
                  <a:pt x="730" y="467"/>
                </a:lnTo>
                <a:lnTo>
                  <a:pt x="725" y="470"/>
                </a:lnTo>
                <a:lnTo>
                  <a:pt x="718" y="472"/>
                </a:lnTo>
                <a:lnTo>
                  <a:pt x="708" y="470"/>
                </a:lnTo>
                <a:lnTo>
                  <a:pt x="691" y="462"/>
                </a:lnTo>
                <a:lnTo>
                  <a:pt x="675" y="455"/>
                </a:lnTo>
                <a:lnTo>
                  <a:pt x="665" y="450"/>
                </a:lnTo>
                <a:lnTo>
                  <a:pt x="656" y="448"/>
                </a:lnTo>
                <a:lnTo>
                  <a:pt x="648" y="450"/>
                </a:lnTo>
                <a:lnTo>
                  <a:pt x="639" y="457"/>
                </a:lnTo>
                <a:lnTo>
                  <a:pt x="632" y="469"/>
                </a:lnTo>
                <a:lnTo>
                  <a:pt x="622" y="484"/>
                </a:lnTo>
                <a:lnTo>
                  <a:pt x="610" y="488"/>
                </a:lnTo>
                <a:lnTo>
                  <a:pt x="600" y="490"/>
                </a:lnTo>
                <a:lnTo>
                  <a:pt x="589" y="488"/>
                </a:lnTo>
                <a:lnTo>
                  <a:pt x="581" y="483"/>
                </a:lnTo>
                <a:lnTo>
                  <a:pt x="571" y="477"/>
                </a:lnTo>
                <a:lnTo>
                  <a:pt x="562" y="470"/>
                </a:lnTo>
                <a:lnTo>
                  <a:pt x="552" y="464"/>
                </a:lnTo>
                <a:lnTo>
                  <a:pt x="540" y="457"/>
                </a:lnTo>
                <a:lnTo>
                  <a:pt x="526" y="448"/>
                </a:lnTo>
                <a:lnTo>
                  <a:pt x="514" y="441"/>
                </a:lnTo>
                <a:lnTo>
                  <a:pt x="505" y="436"/>
                </a:lnTo>
                <a:lnTo>
                  <a:pt x="495" y="434"/>
                </a:lnTo>
                <a:lnTo>
                  <a:pt x="485" y="434"/>
                </a:lnTo>
                <a:lnTo>
                  <a:pt x="474" y="434"/>
                </a:lnTo>
                <a:lnTo>
                  <a:pt x="459" y="438"/>
                </a:lnTo>
                <a:lnTo>
                  <a:pt x="442" y="441"/>
                </a:lnTo>
                <a:lnTo>
                  <a:pt x="437" y="439"/>
                </a:lnTo>
                <a:lnTo>
                  <a:pt x="433" y="438"/>
                </a:lnTo>
                <a:lnTo>
                  <a:pt x="430" y="432"/>
                </a:lnTo>
                <a:lnTo>
                  <a:pt x="428" y="425"/>
                </a:lnTo>
                <a:lnTo>
                  <a:pt x="425" y="411"/>
                </a:lnTo>
                <a:lnTo>
                  <a:pt x="423" y="394"/>
                </a:lnTo>
                <a:lnTo>
                  <a:pt x="421" y="387"/>
                </a:lnTo>
                <a:lnTo>
                  <a:pt x="419" y="380"/>
                </a:lnTo>
                <a:lnTo>
                  <a:pt x="416" y="373"/>
                </a:lnTo>
                <a:lnTo>
                  <a:pt x="411" y="370"/>
                </a:lnTo>
                <a:lnTo>
                  <a:pt x="406" y="366"/>
                </a:lnTo>
                <a:lnTo>
                  <a:pt x="397" y="366"/>
                </a:lnTo>
                <a:lnTo>
                  <a:pt x="389" y="368"/>
                </a:lnTo>
                <a:lnTo>
                  <a:pt x="376" y="373"/>
                </a:lnTo>
                <a:lnTo>
                  <a:pt x="373" y="377"/>
                </a:lnTo>
                <a:lnTo>
                  <a:pt x="371" y="382"/>
                </a:lnTo>
                <a:lnTo>
                  <a:pt x="368" y="385"/>
                </a:lnTo>
                <a:lnTo>
                  <a:pt x="364" y="391"/>
                </a:lnTo>
                <a:lnTo>
                  <a:pt x="361" y="394"/>
                </a:lnTo>
                <a:lnTo>
                  <a:pt x="359" y="399"/>
                </a:lnTo>
                <a:lnTo>
                  <a:pt x="356" y="403"/>
                </a:lnTo>
                <a:lnTo>
                  <a:pt x="352" y="406"/>
                </a:lnTo>
                <a:lnTo>
                  <a:pt x="342" y="405"/>
                </a:lnTo>
                <a:lnTo>
                  <a:pt x="334" y="403"/>
                </a:lnTo>
                <a:lnTo>
                  <a:pt x="327" y="405"/>
                </a:lnTo>
                <a:lnTo>
                  <a:pt x="320" y="406"/>
                </a:lnTo>
                <a:lnTo>
                  <a:pt x="315" y="410"/>
                </a:lnTo>
                <a:lnTo>
                  <a:pt x="310" y="413"/>
                </a:lnTo>
                <a:lnTo>
                  <a:pt x="306" y="417"/>
                </a:lnTo>
                <a:lnTo>
                  <a:pt x="303" y="422"/>
                </a:lnTo>
                <a:lnTo>
                  <a:pt x="298" y="434"/>
                </a:lnTo>
                <a:lnTo>
                  <a:pt x="292" y="446"/>
                </a:lnTo>
                <a:lnTo>
                  <a:pt x="285" y="458"/>
                </a:lnTo>
                <a:lnTo>
                  <a:pt x="279" y="470"/>
                </a:lnTo>
                <a:lnTo>
                  <a:pt x="268" y="470"/>
                </a:lnTo>
                <a:lnTo>
                  <a:pt x="258" y="469"/>
                </a:lnTo>
                <a:lnTo>
                  <a:pt x="248" y="467"/>
                </a:lnTo>
                <a:lnTo>
                  <a:pt x="237" y="465"/>
                </a:lnTo>
                <a:lnTo>
                  <a:pt x="227" y="465"/>
                </a:lnTo>
                <a:lnTo>
                  <a:pt x="217" y="464"/>
                </a:lnTo>
                <a:lnTo>
                  <a:pt x="207" y="465"/>
                </a:lnTo>
                <a:lnTo>
                  <a:pt x="198" y="467"/>
                </a:lnTo>
                <a:lnTo>
                  <a:pt x="194" y="469"/>
                </a:lnTo>
                <a:lnTo>
                  <a:pt x="189" y="470"/>
                </a:lnTo>
                <a:lnTo>
                  <a:pt x="186" y="474"/>
                </a:lnTo>
                <a:lnTo>
                  <a:pt x="182" y="476"/>
                </a:lnTo>
                <a:lnTo>
                  <a:pt x="177" y="477"/>
                </a:lnTo>
                <a:lnTo>
                  <a:pt x="174" y="479"/>
                </a:lnTo>
                <a:lnTo>
                  <a:pt x="169" y="481"/>
                </a:lnTo>
                <a:lnTo>
                  <a:pt x="165" y="483"/>
                </a:lnTo>
                <a:lnTo>
                  <a:pt x="157" y="472"/>
                </a:lnTo>
                <a:lnTo>
                  <a:pt x="148" y="465"/>
                </a:lnTo>
                <a:lnTo>
                  <a:pt x="140" y="458"/>
                </a:lnTo>
                <a:lnTo>
                  <a:pt x="129" y="453"/>
                </a:lnTo>
                <a:lnTo>
                  <a:pt x="119" y="450"/>
                </a:lnTo>
                <a:lnTo>
                  <a:pt x="109" y="450"/>
                </a:lnTo>
                <a:lnTo>
                  <a:pt x="97" y="451"/>
                </a:lnTo>
                <a:lnTo>
                  <a:pt x="85" y="455"/>
                </a:lnTo>
                <a:lnTo>
                  <a:pt x="73" y="462"/>
                </a:lnTo>
                <a:lnTo>
                  <a:pt x="62" y="469"/>
                </a:lnTo>
                <a:lnTo>
                  <a:pt x="55" y="472"/>
                </a:lnTo>
                <a:lnTo>
                  <a:pt x="50" y="476"/>
                </a:lnTo>
                <a:lnTo>
                  <a:pt x="47" y="477"/>
                </a:lnTo>
                <a:lnTo>
                  <a:pt x="45" y="477"/>
                </a:lnTo>
                <a:lnTo>
                  <a:pt x="43" y="479"/>
                </a:lnTo>
                <a:lnTo>
                  <a:pt x="42" y="479"/>
                </a:lnTo>
                <a:lnTo>
                  <a:pt x="35" y="467"/>
                </a:lnTo>
                <a:lnTo>
                  <a:pt x="31" y="457"/>
                </a:lnTo>
                <a:lnTo>
                  <a:pt x="28" y="446"/>
                </a:lnTo>
                <a:lnTo>
                  <a:pt x="26" y="438"/>
                </a:lnTo>
                <a:lnTo>
                  <a:pt x="25" y="427"/>
                </a:lnTo>
                <a:lnTo>
                  <a:pt x="26" y="418"/>
                </a:lnTo>
                <a:lnTo>
                  <a:pt x="30" y="408"/>
                </a:lnTo>
                <a:lnTo>
                  <a:pt x="33" y="396"/>
                </a:lnTo>
                <a:lnTo>
                  <a:pt x="33" y="382"/>
                </a:lnTo>
                <a:lnTo>
                  <a:pt x="30" y="372"/>
                </a:lnTo>
                <a:lnTo>
                  <a:pt x="28" y="361"/>
                </a:lnTo>
                <a:lnTo>
                  <a:pt x="23" y="351"/>
                </a:lnTo>
                <a:lnTo>
                  <a:pt x="14" y="335"/>
                </a:lnTo>
                <a:lnTo>
                  <a:pt x="6" y="321"/>
                </a:lnTo>
                <a:lnTo>
                  <a:pt x="2" y="314"/>
                </a:lnTo>
                <a:lnTo>
                  <a:pt x="0" y="307"/>
                </a:lnTo>
                <a:lnTo>
                  <a:pt x="0" y="302"/>
                </a:lnTo>
                <a:lnTo>
                  <a:pt x="2" y="295"/>
                </a:lnTo>
                <a:lnTo>
                  <a:pt x="6" y="288"/>
                </a:lnTo>
                <a:lnTo>
                  <a:pt x="11" y="281"/>
                </a:lnTo>
                <a:lnTo>
                  <a:pt x="19" y="273"/>
                </a:lnTo>
                <a:lnTo>
                  <a:pt x="31" y="264"/>
                </a:lnTo>
                <a:lnTo>
                  <a:pt x="50" y="273"/>
                </a:lnTo>
                <a:lnTo>
                  <a:pt x="64" y="276"/>
                </a:lnTo>
                <a:lnTo>
                  <a:pt x="67" y="276"/>
                </a:lnTo>
                <a:lnTo>
                  <a:pt x="73" y="274"/>
                </a:lnTo>
                <a:lnTo>
                  <a:pt x="76" y="273"/>
                </a:lnTo>
                <a:lnTo>
                  <a:pt x="78" y="269"/>
                </a:lnTo>
                <a:lnTo>
                  <a:pt x="85" y="260"/>
                </a:lnTo>
                <a:lnTo>
                  <a:pt x="90" y="250"/>
                </a:lnTo>
                <a:lnTo>
                  <a:pt x="98" y="238"/>
                </a:lnTo>
                <a:lnTo>
                  <a:pt x="112" y="226"/>
                </a:lnTo>
                <a:lnTo>
                  <a:pt x="119" y="222"/>
                </a:lnTo>
                <a:lnTo>
                  <a:pt x="124" y="219"/>
                </a:lnTo>
                <a:lnTo>
                  <a:pt x="131" y="217"/>
                </a:lnTo>
                <a:lnTo>
                  <a:pt x="138" y="214"/>
                </a:lnTo>
                <a:lnTo>
                  <a:pt x="145" y="210"/>
                </a:lnTo>
                <a:lnTo>
                  <a:pt x="152" y="207"/>
                </a:lnTo>
                <a:lnTo>
                  <a:pt x="158" y="205"/>
                </a:lnTo>
                <a:lnTo>
                  <a:pt x="164" y="201"/>
                </a:lnTo>
                <a:lnTo>
                  <a:pt x="165" y="200"/>
                </a:lnTo>
                <a:lnTo>
                  <a:pt x="165" y="198"/>
                </a:lnTo>
                <a:lnTo>
                  <a:pt x="165" y="196"/>
                </a:lnTo>
                <a:lnTo>
                  <a:pt x="167" y="196"/>
                </a:lnTo>
                <a:lnTo>
                  <a:pt x="177" y="189"/>
                </a:lnTo>
                <a:lnTo>
                  <a:pt x="184" y="181"/>
                </a:lnTo>
                <a:lnTo>
                  <a:pt x="188" y="172"/>
                </a:lnTo>
                <a:lnTo>
                  <a:pt x="191" y="161"/>
                </a:lnTo>
                <a:lnTo>
                  <a:pt x="191" y="151"/>
                </a:lnTo>
                <a:lnTo>
                  <a:pt x="191" y="139"/>
                </a:lnTo>
                <a:lnTo>
                  <a:pt x="191" y="127"/>
                </a:lnTo>
                <a:lnTo>
                  <a:pt x="191" y="115"/>
                </a:lnTo>
                <a:lnTo>
                  <a:pt x="205" y="115"/>
                </a:lnTo>
                <a:lnTo>
                  <a:pt x="215" y="115"/>
                </a:lnTo>
                <a:lnTo>
                  <a:pt x="222" y="115"/>
                </a:lnTo>
                <a:lnTo>
                  <a:pt x="229" y="113"/>
                </a:lnTo>
                <a:lnTo>
                  <a:pt x="234" y="111"/>
                </a:lnTo>
                <a:lnTo>
                  <a:pt x="239" y="106"/>
                </a:lnTo>
                <a:lnTo>
                  <a:pt x="246" y="97"/>
                </a:lnTo>
                <a:lnTo>
                  <a:pt x="255" y="87"/>
                </a:lnTo>
                <a:lnTo>
                  <a:pt x="263" y="83"/>
                </a:lnTo>
                <a:lnTo>
                  <a:pt x="272" y="80"/>
                </a:lnTo>
                <a:lnTo>
                  <a:pt x="277" y="78"/>
                </a:lnTo>
                <a:lnTo>
                  <a:pt x="280" y="76"/>
                </a:lnTo>
                <a:lnTo>
                  <a:pt x="284" y="76"/>
                </a:lnTo>
                <a:lnTo>
                  <a:pt x="287" y="76"/>
                </a:lnTo>
                <a:lnTo>
                  <a:pt x="289" y="76"/>
                </a:lnTo>
                <a:lnTo>
                  <a:pt x="292" y="76"/>
                </a:lnTo>
                <a:lnTo>
                  <a:pt x="291" y="89"/>
                </a:lnTo>
                <a:lnTo>
                  <a:pt x="291" y="99"/>
                </a:lnTo>
                <a:lnTo>
                  <a:pt x="291" y="106"/>
                </a:lnTo>
                <a:lnTo>
                  <a:pt x="292" y="113"/>
                </a:lnTo>
                <a:lnTo>
                  <a:pt x="296" y="116"/>
                </a:lnTo>
                <a:lnTo>
                  <a:pt x="298" y="118"/>
                </a:lnTo>
                <a:lnTo>
                  <a:pt x="303" y="120"/>
                </a:lnTo>
                <a:lnTo>
                  <a:pt x="306" y="120"/>
                </a:lnTo>
                <a:lnTo>
                  <a:pt x="318" y="116"/>
                </a:lnTo>
                <a:lnTo>
                  <a:pt x="330" y="109"/>
                </a:lnTo>
                <a:lnTo>
                  <a:pt x="346" y="101"/>
                </a:lnTo>
                <a:lnTo>
                  <a:pt x="363" y="92"/>
                </a:lnTo>
                <a:lnTo>
                  <a:pt x="363" y="71"/>
                </a:lnTo>
                <a:lnTo>
                  <a:pt x="364" y="56"/>
                </a:lnTo>
                <a:lnTo>
                  <a:pt x="366" y="43"/>
                </a:lnTo>
                <a:lnTo>
                  <a:pt x="370" y="35"/>
                </a:lnTo>
                <a:lnTo>
                  <a:pt x="376" y="26"/>
                </a:lnTo>
                <a:lnTo>
                  <a:pt x="385" y="21"/>
                </a:lnTo>
                <a:lnTo>
                  <a:pt x="399" y="16"/>
                </a:lnTo>
                <a:lnTo>
                  <a:pt x="418" y="9"/>
                </a:lnTo>
                <a:lnTo>
                  <a:pt x="423" y="10"/>
                </a:lnTo>
                <a:lnTo>
                  <a:pt x="428" y="12"/>
                </a:lnTo>
                <a:lnTo>
                  <a:pt x="435" y="14"/>
                </a:lnTo>
                <a:lnTo>
                  <a:pt x="440" y="16"/>
                </a:lnTo>
                <a:lnTo>
                  <a:pt x="445" y="17"/>
                </a:lnTo>
                <a:lnTo>
                  <a:pt x="450" y="17"/>
                </a:lnTo>
                <a:lnTo>
                  <a:pt x="455" y="19"/>
                </a:lnTo>
                <a:lnTo>
                  <a:pt x="462" y="19"/>
                </a:lnTo>
                <a:lnTo>
                  <a:pt x="471" y="17"/>
                </a:lnTo>
                <a:lnTo>
                  <a:pt x="478" y="17"/>
                </a:lnTo>
                <a:lnTo>
                  <a:pt x="483" y="17"/>
                </a:lnTo>
                <a:lnTo>
                  <a:pt x="486" y="17"/>
                </a:lnTo>
                <a:lnTo>
                  <a:pt x="488" y="21"/>
                </a:lnTo>
                <a:lnTo>
                  <a:pt x="488" y="26"/>
                </a:lnTo>
                <a:lnTo>
                  <a:pt x="490" y="33"/>
                </a:lnTo>
                <a:lnTo>
                  <a:pt x="490" y="43"/>
                </a:lnTo>
                <a:lnTo>
                  <a:pt x="493" y="49"/>
                </a:lnTo>
                <a:lnTo>
                  <a:pt x="498" y="54"/>
                </a:lnTo>
                <a:lnTo>
                  <a:pt x="504" y="56"/>
                </a:lnTo>
                <a:lnTo>
                  <a:pt x="509" y="57"/>
                </a:lnTo>
                <a:lnTo>
                  <a:pt x="521" y="59"/>
                </a:lnTo>
                <a:lnTo>
                  <a:pt x="533" y="57"/>
                </a:lnTo>
                <a:lnTo>
                  <a:pt x="545" y="52"/>
                </a:lnTo>
                <a:lnTo>
                  <a:pt x="557" y="43"/>
                </a:lnTo>
                <a:lnTo>
                  <a:pt x="567" y="35"/>
                </a:lnTo>
                <a:lnTo>
                  <a:pt x="574" y="26"/>
                </a:lnTo>
                <a:lnTo>
                  <a:pt x="588" y="24"/>
                </a:lnTo>
                <a:lnTo>
                  <a:pt x="601" y="17"/>
                </a:lnTo>
                <a:lnTo>
                  <a:pt x="617" y="12"/>
                </a:lnTo>
                <a:lnTo>
                  <a:pt x="632" y="5"/>
                </a:lnTo>
                <a:lnTo>
                  <a:pt x="639" y="2"/>
                </a:lnTo>
                <a:lnTo>
                  <a:pt x="646" y="2"/>
                </a:lnTo>
                <a:lnTo>
                  <a:pt x="655" y="0"/>
                </a:lnTo>
                <a:lnTo>
                  <a:pt x="662" y="0"/>
                </a:lnTo>
                <a:lnTo>
                  <a:pt x="667" y="4"/>
                </a:lnTo>
                <a:lnTo>
                  <a:pt x="674" y="7"/>
                </a:lnTo>
                <a:lnTo>
                  <a:pt x="679" y="12"/>
                </a:lnTo>
                <a:lnTo>
                  <a:pt x="682" y="19"/>
                </a:lnTo>
                <a:lnTo>
                  <a:pt x="684" y="35"/>
                </a:lnTo>
                <a:lnTo>
                  <a:pt x="687" y="45"/>
                </a:lnTo>
                <a:lnTo>
                  <a:pt x="692" y="52"/>
                </a:lnTo>
                <a:lnTo>
                  <a:pt x="698" y="56"/>
                </a:lnTo>
                <a:lnTo>
                  <a:pt x="706" y="57"/>
                </a:lnTo>
                <a:lnTo>
                  <a:pt x="715" y="59"/>
                </a:lnTo>
                <a:lnTo>
                  <a:pt x="723" y="61"/>
                </a:lnTo>
                <a:lnTo>
                  <a:pt x="734" y="64"/>
                </a:lnTo>
                <a:lnTo>
                  <a:pt x="734" y="76"/>
                </a:lnTo>
                <a:lnTo>
                  <a:pt x="734" y="87"/>
                </a:lnTo>
                <a:lnTo>
                  <a:pt x="734" y="99"/>
                </a:lnTo>
                <a:lnTo>
                  <a:pt x="734" y="111"/>
                </a:lnTo>
                <a:lnTo>
                  <a:pt x="734" y="123"/>
                </a:lnTo>
                <a:lnTo>
                  <a:pt x="735" y="135"/>
                </a:lnTo>
                <a:lnTo>
                  <a:pt x="739" y="146"/>
                </a:lnTo>
                <a:lnTo>
                  <a:pt x="742" y="156"/>
                </a:lnTo>
                <a:lnTo>
                  <a:pt x="749" y="167"/>
                </a:lnTo>
                <a:lnTo>
                  <a:pt x="753" y="175"/>
                </a:lnTo>
                <a:lnTo>
                  <a:pt x="756" y="188"/>
                </a:lnTo>
                <a:lnTo>
                  <a:pt x="759" y="200"/>
                </a:lnTo>
                <a:lnTo>
                  <a:pt x="759" y="212"/>
                </a:lnTo>
                <a:lnTo>
                  <a:pt x="761" y="226"/>
                </a:lnTo>
                <a:lnTo>
                  <a:pt x="761" y="238"/>
                </a:lnTo>
                <a:lnTo>
                  <a:pt x="761" y="248"/>
                </a:lnTo>
                <a:lnTo>
                  <a:pt x="766" y="259"/>
                </a:lnTo>
                <a:lnTo>
                  <a:pt x="773" y="269"/>
                </a:lnTo>
                <a:lnTo>
                  <a:pt x="780" y="278"/>
                </a:lnTo>
                <a:lnTo>
                  <a:pt x="787" y="285"/>
                </a:lnTo>
                <a:lnTo>
                  <a:pt x="794" y="292"/>
                </a:lnTo>
                <a:lnTo>
                  <a:pt x="801" y="299"/>
                </a:lnTo>
                <a:lnTo>
                  <a:pt x="806" y="306"/>
                </a:lnTo>
                <a:lnTo>
                  <a:pt x="809" y="314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0" name="Freeform 1075"/>
          <p:cNvSpPr>
            <a:spLocks noChangeArrowheads="1"/>
          </p:cNvSpPr>
          <p:nvPr/>
        </p:nvSpPr>
        <p:spPr bwMode="auto">
          <a:xfrm>
            <a:off x="3160713" y="1816100"/>
            <a:ext cx="1946275" cy="1000125"/>
          </a:xfrm>
          <a:custGeom>
            <a:avLst/>
            <a:gdLst>
              <a:gd name="T0" fmla="*/ 2147483647 w 1226"/>
              <a:gd name="T1" fmla="*/ 2147483647 h 630"/>
              <a:gd name="T2" fmla="*/ 2147483647 w 1226"/>
              <a:gd name="T3" fmla="*/ 2147483647 h 630"/>
              <a:gd name="T4" fmla="*/ 2147483647 w 1226"/>
              <a:gd name="T5" fmla="*/ 2147483647 h 630"/>
              <a:gd name="T6" fmla="*/ 2147483647 w 1226"/>
              <a:gd name="T7" fmla="*/ 2147483647 h 630"/>
              <a:gd name="T8" fmla="*/ 2147483647 w 1226"/>
              <a:gd name="T9" fmla="*/ 2147483647 h 630"/>
              <a:gd name="T10" fmla="*/ 2147483647 w 1226"/>
              <a:gd name="T11" fmla="*/ 2147483647 h 630"/>
              <a:gd name="T12" fmla="*/ 2147483647 w 1226"/>
              <a:gd name="T13" fmla="*/ 2147483647 h 630"/>
              <a:gd name="T14" fmla="*/ 2147483647 w 1226"/>
              <a:gd name="T15" fmla="*/ 2147483647 h 630"/>
              <a:gd name="T16" fmla="*/ 2147483647 w 1226"/>
              <a:gd name="T17" fmla="*/ 2147483647 h 630"/>
              <a:gd name="T18" fmla="*/ 2147483647 w 1226"/>
              <a:gd name="T19" fmla="*/ 2147483647 h 630"/>
              <a:gd name="T20" fmla="*/ 2147483647 w 1226"/>
              <a:gd name="T21" fmla="*/ 2147483647 h 630"/>
              <a:gd name="T22" fmla="*/ 2147483647 w 1226"/>
              <a:gd name="T23" fmla="*/ 2147483647 h 630"/>
              <a:gd name="T24" fmla="*/ 2147483647 w 1226"/>
              <a:gd name="T25" fmla="*/ 2147483647 h 630"/>
              <a:gd name="T26" fmla="*/ 2147483647 w 1226"/>
              <a:gd name="T27" fmla="*/ 2147483647 h 630"/>
              <a:gd name="T28" fmla="*/ 2147483647 w 1226"/>
              <a:gd name="T29" fmla="*/ 2147483647 h 630"/>
              <a:gd name="T30" fmla="*/ 2147483647 w 1226"/>
              <a:gd name="T31" fmla="*/ 2147483647 h 630"/>
              <a:gd name="T32" fmla="*/ 2147483647 w 1226"/>
              <a:gd name="T33" fmla="*/ 2147483647 h 630"/>
              <a:gd name="T34" fmla="*/ 2147483647 w 1226"/>
              <a:gd name="T35" fmla="*/ 2147483647 h 630"/>
              <a:gd name="T36" fmla="*/ 2147483647 w 1226"/>
              <a:gd name="T37" fmla="*/ 2147483647 h 630"/>
              <a:gd name="T38" fmla="*/ 2147483647 w 1226"/>
              <a:gd name="T39" fmla="*/ 2147483647 h 630"/>
              <a:gd name="T40" fmla="*/ 2147483647 w 1226"/>
              <a:gd name="T41" fmla="*/ 2147483647 h 630"/>
              <a:gd name="T42" fmla="*/ 2147483647 w 1226"/>
              <a:gd name="T43" fmla="*/ 2147483647 h 630"/>
              <a:gd name="T44" fmla="*/ 2147483647 w 1226"/>
              <a:gd name="T45" fmla="*/ 2147483647 h 630"/>
              <a:gd name="T46" fmla="*/ 2147483647 w 1226"/>
              <a:gd name="T47" fmla="*/ 2147483647 h 630"/>
              <a:gd name="T48" fmla="*/ 2147483647 w 1226"/>
              <a:gd name="T49" fmla="*/ 2147483647 h 630"/>
              <a:gd name="T50" fmla="*/ 2147483647 w 1226"/>
              <a:gd name="T51" fmla="*/ 2147483647 h 630"/>
              <a:gd name="T52" fmla="*/ 2147483647 w 1226"/>
              <a:gd name="T53" fmla="*/ 2147483647 h 630"/>
              <a:gd name="T54" fmla="*/ 2147483647 w 1226"/>
              <a:gd name="T55" fmla="*/ 2147483647 h 630"/>
              <a:gd name="T56" fmla="*/ 2147483647 w 1226"/>
              <a:gd name="T57" fmla="*/ 2147483647 h 630"/>
              <a:gd name="T58" fmla="*/ 2147483647 w 1226"/>
              <a:gd name="T59" fmla="*/ 2147483647 h 630"/>
              <a:gd name="T60" fmla="*/ 2147483647 w 1226"/>
              <a:gd name="T61" fmla="*/ 2147483647 h 630"/>
              <a:gd name="T62" fmla="*/ 2147483647 w 1226"/>
              <a:gd name="T63" fmla="*/ 2147483647 h 630"/>
              <a:gd name="T64" fmla="*/ 2147483647 w 1226"/>
              <a:gd name="T65" fmla="*/ 2147483647 h 630"/>
              <a:gd name="T66" fmla="*/ 2147483647 w 1226"/>
              <a:gd name="T67" fmla="*/ 2147483647 h 630"/>
              <a:gd name="T68" fmla="*/ 2147483647 w 1226"/>
              <a:gd name="T69" fmla="*/ 2147483647 h 630"/>
              <a:gd name="T70" fmla="*/ 2147483647 w 1226"/>
              <a:gd name="T71" fmla="*/ 2147483647 h 630"/>
              <a:gd name="T72" fmla="*/ 2147483647 w 1226"/>
              <a:gd name="T73" fmla="*/ 2147483647 h 630"/>
              <a:gd name="T74" fmla="*/ 2147483647 w 1226"/>
              <a:gd name="T75" fmla="*/ 2147483647 h 630"/>
              <a:gd name="T76" fmla="*/ 2147483647 w 1226"/>
              <a:gd name="T77" fmla="*/ 2147483647 h 630"/>
              <a:gd name="T78" fmla="*/ 2147483647 w 1226"/>
              <a:gd name="T79" fmla="*/ 2147483647 h 630"/>
              <a:gd name="T80" fmla="*/ 2147483647 w 1226"/>
              <a:gd name="T81" fmla="*/ 2147483647 h 630"/>
              <a:gd name="T82" fmla="*/ 2147483647 w 1226"/>
              <a:gd name="T83" fmla="*/ 2147483647 h 630"/>
              <a:gd name="T84" fmla="*/ 2147483647 w 1226"/>
              <a:gd name="T85" fmla="*/ 2147483647 h 630"/>
              <a:gd name="T86" fmla="*/ 2147483647 w 1226"/>
              <a:gd name="T87" fmla="*/ 2147483647 h 630"/>
              <a:gd name="T88" fmla="*/ 2147483647 w 1226"/>
              <a:gd name="T89" fmla="*/ 2147483647 h 630"/>
              <a:gd name="T90" fmla="*/ 2147483647 w 1226"/>
              <a:gd name="T91" fmla="*/ 2147483647 h 630"/>
              <a:gd name="T92" fmla="*/ 2147483647 w 1226"/>
              <a:gd name="T93" fmla="*/ 2147483647 h 630"/>
              <a:gd name="T94" fmla="*/ 2147483647 w 1226"/>
              <a:gd name="T95" fmla="*/ 2147483647 h 630"/>
              <a:gd name="T96" fmla="*/ 2147483647 w 1226"/>
              <a:gd name="T97" fmla="*/ 2147483647 h 630"/>
              <a:gd name="T98" fmla="*/ 2147483647 w 1226"/>
              <a:gd name="T99" fmla="*/ 2147483647 h 630"/>
              <a:gd name="T100" fmla="*/ 2147483647 w 1226"/>
              <a:gd name="T101" fmla="*/ 2147483647 h 630"/>
              <a:gd name="T102" fmla="*/ 2147483647 w 1226"/>
              <a:gd name="T103" fmla="*/ 2147483647 h 630"/>
              <a:gd name="T104" fmla="*/ 2147483647 w 1226"/>
              <a:gd name="T105" fmla="*/ 2147483647 h 630"/>
              <a:gd name="T106" fmla="*/ 2147483647 w 1226"/>
              <a:gd name="T107" fmla="*/ 2147483647 h 630"/>
              <a:gd name="T108" fmla="*/ 2147483647 w 1226"/>
              <a:gd name="T109" fmla="*/ 2147483647 h 630"/>
              <a:gd name="T110" fmla="*/ 2147483647 w 1226"/>
              <a:gd name="T111" fmla="*/ 2147483647 h 630"/>
              <a:gd name="T112" fmla="*/ 2147483647 w 1226"/>
              <a:gd name="T113" fmla="*/ 2147483647 h 630"/>
              <a:gd name="T114" fmla="*/ 2147483647 w 1226"/>
              <a:gd name="T115" fmla="*/ 2147483647 h 630"/>
              <a:gd name="T116" fmla="*/ 2147483647 w 1226"/>
              <a:gd name="T117" fmla="*/ 2147483647 h 630"/>
              <a:gd name="T118" fmla="*/ 2147483647 w 1226"/>
              <a:gd name="T119" fmla="*/ 2147483647 h 630"/>
              <a:gd name="T120" fmla="*/ 2147483647 w 1226"/>
              <a:gd name="T121" fmla="*/ 2147483647 h 63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6"/>
              <a:gd name="T184" fmla="*/ 0 h 630"/>
              <a:gd name="T185" fmla="*/ 1226 w 1226"/>
              <a:gd name="T186" fmla="*/ 630 h 63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6" h="630">
                <a:moveTo>
                  <a:pt x="1226" y="125"/>
                </a:moveTo>
                <a:lnTo>
                  <a:pt x="1223" y="132"/>
                </a:lnTo>
                <a:lnTo>
                  <a:pt x="1220" y="140"/>
                </a:lnTo>
                <a:lnTo>
                  <a:pt x="1213" y="147"/>
                </a:lnTo>
                <a:lnTo>
                  <a:pt x="1206" y="156"/>
                </a:lnTo>
                <a:lnTo>
                  <a:pt x="1199" y="163"/>
                </a:lnTo>
                <a:lnTo>
                  <a:pt x="1190" y="170"/>
                </a:lnTo>
                <a:lnTo>
                  <a:pt x="1183" y="175"/>
                </a:lnTo>
                <a:lnTo>
                  <a:pt x="1177" y="178"/>
                </a:lnTo>
                <a:lnTo>
                  <a:pt x="1168" y="196"/>
                </a:lnTo>
                <a:lnTo>
                  <a:pt x="1163" y="208"/>
                </a:lnTo>
                <a:lnTo>
                  <a:pt x="1159" y="218"/>
                </a:lnTo>
                <a:lnTo>
                  <a:pt x="1156" y="225"/>
                </a:lnTo>
                <a:lnTo>
                  <a:pt x="1153" y="231"/>
                </a:lnTo>
                <a:lnTo>
                  <a:pt x="1151" y="236"/>
                </a:lnTo>
                <a:lnTo>
                  <a:pt x="1151" y="239"/>
                </a:lnTo>
                <a:lnTo>
                  <a:pt x="1149" y="246"/>
                </a:lnTo>
                <a:lnTo>
                  <a:pt x="1135" y="253"/>
                </a:lnTo>
                <a:lnTo>
                  <a:pt x="1125" y="260"/>
                </a:lnTo>
                <a:lnTo>
                  <a:pt x="1115" y="267"/>
                </a:lnTo>
                <a:lnTo>
                  <a:pt x="1106" y="272"/>
                </a:lnTo>
                <a:lnTo>
                  <a:pt x="1098" y="279"/>
                </a:lnTo>
                <a:lnTo>
                  <a:pt x="1089" y="288"/>
                </a:lnTo>
                <a:lnTo>
                  <a:pt x="1079" y="296"/>
                </a:lnTo>
                <a:lnTo>
                  <a:pt x="1068" y="309"/>
                </a:lnTo>
                <a:lnTo>
                  <a:pt x="1058" y="328"/>
                </a:lnTo>
                <a:lnTo>
                  <a:pt x="1048" y="342"/>
                </a:lnTo>
                <a:lnTo>
                  <a:pt x="1043" y="347"/>
                </a:lnTo>
                <a:lnTo>
                  <a:pt x="1039" y="350"/>
                </a:lnTo>
                <a:lnTo>
                  <a:pt x="1034" y="354"/>
                </a:lnTo>
                <a:lnTo>
                  <a:pt x="1029" y="354"/>
                </a:lnTo>
                <a:lnTo>
                  <a:pt x="1017" y="354"/>
                </a:lnTo>
                <a:lnTo>
                  <a:pt x="1003" y="350"/>
                </a:lnTo>
                <a:lnTo>
                  <a:pt x="986" y="345"/>
                </a:lnTo>
                <a:lnTo>
                  <a:pt x="965" y="336"/>
                </a:lnTo>
                <a:lnTo>
                  <a:pt x="943" y="321"/>
                </a:lnTo>
                <a:lnTo>
                  <a:pt x="921" y="309"/>
                </a:lnTo>
                <a:lnTo>
                  <a:pt x="900" y="296"/>
                </a:lnTo>
                <a:lnTo>
                  <a:pt x="878" y="286"/>
                </a:lnTo>
                <a:lnTo>
                  <a:pt x="856" y="279"/>
                </a:lnTo>
                <a:lnTo>
                  <a:pt x="831" y="274"/>
                </a:lnTo>
                <a:lnTo>
                  <a:pt x="807" y="270"/>
                </a:lnTo>
                <a:lnTo>
                  <a:pt x="783" y="269"/>
                </a:lnTo>
                <a:lnTo>
                  <a:pt x="780" y="276"/>
                </a:lnTo>
                <a:lnTo>
                  <a:pt x="778" y="281"/>
                </a:lnTo>
                <a:lnTo>
                  <a:pt x="777" y="286"/>
                </a:lnTo>
                <a:lnTo>
                  <a:pt x="773" y="293"/>
                </a:lnTo>
                <a:lnTo>
                  <a:pt x="771" y="298"/>
                </a:lnTo>
                <a:lnTo>
                  <a:pt x="770" y="305"/>
                </a:lnTo>
                <a:lnTo>
                  <a:pt x="766" y="310"/>
                </a:lnTo>
                <a:lnTo>
                  <a:pt x="765" y="317"/>
                </a:lnTo>
                <a:lnTo>
                  <a:pt x="749" y="317"/>
                </a:lnTo>
                <a:lnTo>
                  <a:pt x="735" y="316"/>
                </a:lnTo>
                <a:lnTo>
                  <a:pt x="722" y="314"/>
                </a:lnTo>
                <a:lnTo>
                  <a:pt x="711" y="312"/>
                </a:lnTo>
                <a:lnTo>
                  <a:pt x="699" y="309"/>
                </a:lnTo>
                <a:lnTo>
                  <a:pt x="687" y="305"/>
                </a:lnTo>
                <a:lnTo>
                  <a:pt x="675" y="298"/>
                </a:lnTo>
                <a:lnTo>
                  <a:pt x="661" y="291"/>
                </a:lnTo>
                <a:lnTo>
                  <a:pt x="655" y="296"/>
                </a:lnTo>
                <a:lnTo>
                  <a:pt x="648" y="302"/>
                </a:lnTo>
                <a:lnTo>
                  <a:pt x="639" y="303"/>
                </a:lnTo>
                <a:lnTo>
                  <a:pt x="632" y="305"/>
                </a:lnTo>
                <a:lnTo>
                  <a:pt x="624" y="307"/>
                </a:lnTo>
                <a:lnTo>
                  <a:pt x="617" y="309"/>
                </a:lnTo>
                <a:lnTo>
                  <a:pt x="608" y="310"/>
                </a:lnTo>
                <a:lnTo>
                  <a:pt x="600" y="312"/>
                </a:lnTo>
                <a:lnTo>
                  <a:pt x="595" y="316"/>
                </a:lnTo>
                <a:lnTo>
                  <a:pt x="591" y="317"/>
                </a:lnTo>
                <a:lnTo>
                  <a:pt x="586" y="321"/>
                </a:lnTo>
                <a:lnTo>
                  <a:pt x="581" y="324"/>
                </a:lnTo>
                <a:lnTo>
                  <a:pt x="577" y="326"/>
                </a:lnTo>
                <a:lnTo>
                  <a:pt x="572" y="329"/>
                </a:lnTo>
                <a:lnTo>
                  <a:pt x="569" y="333"/>
                </a:lnTo>
                <a:lnTo>
                  <a:pt x="564" y="335"/>
                </a:lnTo>
                <a:lnTo>
                  <a:pt x="553" y="336"/>
                </a:lnTo>
                <a:lnTo>
                  <a:pt x="543" y="340"/>
                </a:lnTo>
                <a:lnTo>
                  <a:pt x="533" y="343"/>
                </a:lnTo>
                <a:lnTo>
                  <a:pt x="524" y="349"/>
                </a:lnTo>
                <a:lnTo>
                  <a:pt x="509" y="359"/>
                </a:lnTo>
                <a:lnTo>
                  <a:pt x="493" y="369"/>
                </a:lnTo>
                <a:lnTo>
                  <a:pt x="478" y="378"/>
                </a:lnTo>
                <a:lnTo>
                  <a:pt x="462" y="385"/>
                </a:lnTo>
                <a:lnTo>
                  <a:pt x="454" y="387"/>
                </a:lnTo>
                <a:lnTo>
                  <a:pt x="447" y="388"/>
                </a:lnTo>
                <a:lnTo>
                  <a:pt x="438" y="387"/>
                </a:lnTo>
                <a:lnTo>
                  <a:pt x="428" y="383"/>
                </a:lnTo>
                <a:lnTo>
                  <a:pt x="411" y="383"/>
                </a:lnTo>
                <a:lnTo>
                  <a:pt x="395" y="383"/>
                </a:lnTo>
                <a:lnTo>
                  <a:pt x="378" y="383"/>
                </a:lnTo>
                <a:lnTo>
                  <a:pt x="363" y="387"/>
                </a:lnTo>
                <a:lnTo>
                  <a:pt x="347" y="392"/>
                </a:lnTo>
                <a:lnTo>
                  <a:pt x="334" y="401"/>
                </a:lnTo>
                <a:lnTo>
                  <a:pt x="328" y="406"/>
                </a:lnTo>
                <a:lnTo>
                  <a:pt x="323" y="413"/>
                </a:lnTo>
                <a:lnTo>
                  <a:pt x="318" y="420"/>
                </a:lnTo>
                <a:lnTo>
                  <a:pt x="315" y="428"/>
                </a:lnTo>
                <a:lnTo>
                  <a:pt x="315" y="446"/>
                </a:lnTo>
                <a:lnTo>
                  <a:pt x="315" y="463"/>
                </a:lnTo>
                <a:lnTo>
                  <a:pt x="316" y="480"/>
                </a:lnTo>
                <a:lnTo>
                  <a:pt x="316" y="500"/>
                </a:lnTo>
                <a:lnTo>
                  <a:pt x="318" y="517"/>
                </a:lnTo>
                <a:lnTo>
                  <a:pt x="323" y="534"/>
                </a:lnTo>
                <a:lnTo>
                  <a:pt x="328" y="550"/>
                </a:lnTo>
                <a:lnTo>
                  <a:pt x="339" y="564"/>
                </a:lnTo>
                <a:lnTo>
                  <a:pt x="347" y="569"/>
                </a:lnTo>
                <a:lnTo>
                  <a:pt x="354" y="574"/>
                </a:lnTo>
                <a:lnTo>
                  <a:pt x="363" y="581"/>
                </a:lnTo>
                <a:lnTo>
                  <a:pt x="368" y="590"/>
                </a:lnTo>
                <a:lnTo>
                  <a:pt x="373" y="600"/>
                </a:lnTo>
                <a:lnTo>
                  <a:pt x="376" y="609"/>
                </a:lnTo>
                <a:lnTo>
                  <a:pt x="378" y="619"/>
                </a:lnTo>
                <a:lnTo>
                  <a:pt x="376" y="628"/>
                </a:lnTo>
                <a:lnTo>
                  <a:pt x="370" y="630"/>
                </a:lnTo>
                <a:lnTo>
                  <a:pt x="364" y="630"/>
                </a:lnTo>
                <a:lnTo>
                  <a:pt x="358" y="630"/>
                </a:lnTo>
                <a:lnTo>
                  <a:pt x="352" y="628"/>
                </a:lnTo>
                <a:lnTo>
                  <a:pt x="347" y="626"/>
                </a:lnTo>
                <a:lnTo>
                  <a:pt x="344" y="625"/>
                </a:lnTo>
                <a:lnTo>
                  <a:pt x="339" y="621"/>
                </a:lnTo>
                <a:lnTo>
                  <a:pt x="332" y="618"/>
                </a:lnTo>
                <a:lnTo>
                  <a:pt x="320" y="616"/>
                </a:lnTo>
                <a:lnTo>
                  <a:pt x="308" y="616"/>
                </a:lnTo>
                <a:lnTo>
                  <a:pt x="296" y="618"/>
                </a:lnTo>
                <a:lnTo>
                  <a:pt x="284" y="621"/>
                </a:lnTo>
                <a:lnTo>
                  <a:pt x="272" y="623"/>
                </a:lnTo>
                <a:lnTo>
                  <a:pt x="260" y="626"/>
                </a:lnTo>
                <a:lnTo>
                  <a:pt x="246" y="628"/>
                </a:lnTo>
                <a:lnTo>
                  <a:pt x="234" y="630"/>
                </a:lnTo>
                <a:lnTo>
                  <a:pt x="232" y="611"/>
                </a:lnTo>
                <a:lnTo>
                  <a:pt x="229" y="592"/>
                </a:lnTo>
                <a:lnTo>
                  <a:pt x="222" y="571"/>
                </a:lnTo>
                <a:lnTo>
                  <a:pt x="213" y="550"/>
                </a:lnTo>
                <a:lnTo>
                  <a:pt x="205" y="529"/>
                </a:lnTo>
                <a:lnTo>
                  <a:pt x="194" y="510"/>
                </a:lnTo>
                <a:lnTo>
                  <a:pt x="186" y="491"/>
                </a:lnTo>
                <a:lnTo>
                  <a:pt x="177" y="475"/>
                </a:lnTo>
                <a:lnTo>
                  <a:pt x="164" y="461"/>
                </a:lnTo>
                <a:lnTo>
                  <a:pt x="153" y="451"/>
                </a:lnTo>
                <a:lnTo>
                  <a:pt x="146" y="441"/>
                </a:lnTo>
                <a:lnTo>
                  <a:pt x="141" y="430"/>
                </a:lnTo>
                <a:lnTo>
                  <a:pt x="136" y="418"/>
                </a:lnTo>
                <a:lnTo>
                  <a:pt x="133" y="404"/>
                </a:lnTo>
                <a:lnTo>
                  <a:pt x="131" y="390"/>
                </a:lnTo>
                <a:lnTo>
                  <a:pt x="129" y="371"/>
                </a:lnTo>
                <a:lnTo>
                  <a:pt x="122" y="359"/>
                </a:lnTo>
                <a:lnTo>
                  <a:pt x="115" y="350"/>
                </a:lnTo>
                <a:lnTo>
                  <a:pt x="109" y="342"/>
                </a:lnTo>
                <a:lnTo>
                  <a:pt x="100" y="333"/>
                </a:lnTo>
                <a:lnTo>
                  <a:pt x="93" y="324"/>
                </a:lnTo>
                <a:lnTo>
                  <a:pt x="85" y="316"/>
                </a:lnTo>
                <a:lnTo>
                  <a:pt x="78" y="307"/>
                </a:lnTo>
                <a:lnTo>
                  <a:pt x="73" y="296"/>
                </a:lnTo>
                <a:lnTo>
                  <a:pt x="73" y="290"/>
                </a:lnTo>
                <a:lnTo>
                  <a:pt x="73" y="283"/>
                </a:lnTo>
                <a:lnTo>
                  <a:pt x="73" y="276"/>
                </a:lnTo>
                <a:lnTo>
                  <a:pt x="71" y="269"/>
                </a:lnTo>
                <a:lnTo>
                  <a:pt x="71" y="262"/>
                </a:lnTo>
                <a:lnTo>
                  <a:pt x="69" y="257"/>
                </a:lnTo>
                <a:lnTo>
                  <a:pt x="69" y="250"/>
                </a:lnTo>
                <a:lnTo>
                  <a:pt x="69" y="243"/>
                </a:lnTo>
                <a:lnTo>
                  <a:pt x="59" y="229"/>
                </a:lnTo>
                <a:lnTo>
                  <a:pt x="49" y="215"/>
                </a:lnTo>
                <a:lnTo>
                  <a:pt x="40" y="201"/>
                </a:lnTo>
                <a:lnTo>
                  <a:pt x="31" y="187"/>
                </a:lnTo>
                <a:lnTo>
                  <a:pt x="24" y="173"/>
                </a:lnTo>
                <a:lnTo>
                  <a:pt x="16" y="158"/>
                </a:lnTo>
                <a:lnTo>
                  <a:pt x="7" y="144"/>
                </a:lnTo>
                <a:lnTo>
                  <a:pt x="0" y="130"/>
                </a:lnTo>
                <a:lnTo>
                  <a:pt x="2" y="130"/>
                </a:lnTo>
                <a:lnTo>
                  <a:pt x="4" y="130"/>
                </a:lnTo>
                <a:lnTo>
                  <a:pt x="6" y="130"/>
                </a:lnTo>
                <a:lnTo>
                  <a:pt x="7" y="130"/>
                </a:lnTo>
                <a:lnTo>
                  <a:pt x="9" y="130"/>
                </a:lnTo>
                <a:lnTo>
                  <a:pt x="11" y="130"/>
                </a:lnTo>
                <a:lnTo>
                  <a:pt x="12" y="130"/>
                </a:lnTo>
                <a:lnTo>
                  <a:pt x="14" y="128"/>
                </a:lnTo>
                <a:lnTo>
                  <a:pt x="43" y="140"/>
                </a:lnTo>
                <a:lnTo>
                  <a:pt x="73" y="151"/>
                </a:lnTo>
                <a:lnTo>
                  <a:pt x="100" y="159"/>
                </a:lnTo>
                <a:lnTo>
                  <a:pt x="128" y="166"/>
                </a:lnTo>
                <a:lnTo>
                  <a:pt x="141" y="170"/>
                </a:lnTo>
                <a:lnTo>
                  <a:pt x="155" y="170"/>
                </a:lnTo>
                <a:lnTo>
                  <a:pt x="169" y="171"/>
                </a:lnTo>
                <a:lnTo>
                  <a:pt x="182" y="170"/>
                </a:lnTo>
                <a:lnTo>
                  <a:pt x="196" y="168"/>
                </a:lnTo>
                <a:lnTo>
                  <a:pt x="210" y="163"/>
                </a:lnTo>
                <a:lnTo>
                  <a:pt x="225" y="158"/>
                </a:lnTo>
                <a:lnTo>
                  <a:pt x="239" y="151"/>
                </a:lnTo>
                <a:lnTo>
                  <a:pt x="246" y="133"/>
                </a:lnTo>
                <a:lnTo>
                  <a:pt x="249" y="119"/>
                </a:lnTo>
                <a:lnTo>
                  <a:pt x="255" y="109"/>
                </a:lnTo>
                <a:lnTo>
                  <a:pt x="260" y="102"/>
                </a:lnTo>
                <a:lnTo>
                  <a:pt x="267" y="97"/>
                </a:lnTo>
                <a:lnTo>
                  <a:pt x="277" y="92"/>
                </a:lnTo>
                <a:lnTo>
                  <a:pt x="292" y="86"/>
                </a:lnTo>
                <a:lnTo>
                  <a:pt x="311" y="79"/>
                </a:lnTo>
                <a:lnTo>
                  <a:pt x="318" y="74"/>
                </a:lnTo>
                <a:lnTo>
                  <a:pt x="323" y="71"/>
                </a:lnTo>
                <a:lnTo>
                  <a:pt x="330" y="66"/>
                </a:lnTo>
                <a:lnTo>
                  <a:pt x="337" y="62"/>
                </a:lnTo>
                <a:lnTo>
                  <a:pt x="342" y="59"/>
                </a:lnTo>
                <a:lnTo>
                  <a:pt x="349" y="53"/>
                </a:lnTo>
                <a:lnTo>
                  <a:pt x="356" y="50"/>
                </a:lnTo>
                <a:lnTo>
                  <a:pt x="363" y="47"/>
                </a:lnTo>
                <a:lnTo>
                  <a:pt x="378" y="29"/>
                </a:lnTo>
                <a:lnTo>
                  <a:pt x="390" y="17"/>
                </a:lnTo>
                <a:lnTo>
                  <a:pt x="399" y="8"/>
                </a:lnTo>
                <a:lnTo>
                  <a:pt x="406" y="3"/>
                </a:lnTo>
                <a:lnTo>
                  <a:pt x="414" y="1"/>
                </a:lnTo>
                <a:lnTo>
                  <a:pt x="426" y="0"/>
                </a:lnTo>
                <a:lnTo>
                  <a:pt x="443" y="0"/>
                </a:lnTo>
                <a:lnTo>
                  <a:pt x="467" y="0"/>
                </a:lnTo>
                <a:lnTo>
                  <a:pt x="476" y="8"/>
                </a:lnTo>
                <a:lnTo>
                  <a:pt x="485" y="20"/>
                </a:lnTo>
                <a:lnTo>
                  <a:pt x="497" y="38"/>
                </a:lnTo>
                <a:lnTo>
                  <a:pt x="507" y="59"/>
                </a:lnTo>
                <a:lnTo>
                  <a:pt x="517" y="79"/>
                </a:lnTo>
                <a:lnTo>
                  <a:pt x="528" y="99"/>
                </a:lnTo>
                <a:lnTo>
                  <a:pt x="536" y="114"/>
                </a:lnTo>
                <a:lnTo>
                  <a:pt x="541" y="126"/>
                </a:lnTo>
                <a:lnTo>
                  <a:pt x="552" y="139"/>
                </a:lnTo>
                <a:lnTo>
                  <a:pt x="562" y="147"/>
                </a:lnTo>
                <a:lnTo>
                  <a:pt x="569" y="152"/>
                </a:lnTo>
                <a:lnTo>
                  <a:pt x="577" y="156"/>
                </a:lnTo>
                <a:lnTo>
                  <a:pt x="584" y="158"/>
                </a:lnTo>
                <a:lnTo>
                  <a:pt x="595" y="156"/>
                </a:lnTo>
                <a:lnTo>
                  <a:pt x="607" y="154"/>
                </a:lnTo>
                <a:lnTo>
                  <a:pt x="622" y="151"/>
                </a:lnTo>
                <a:lnTo>
                  <a:pt x="636" y="142"/>
                </a:lnTo>
                <a:lnTo>
                  <a:pt x="646" y="137"/>
                </a:lnTo>
                <a:lnTo>
                  <a:pt x="656" y="133"/>
                </a:lnTo>
                <a:lnTo>
                  <a:pt x="667" y="133"/>
                </a:lnTo>
                <a:lnTo>
                  <a:pt x="675" y="135"/>
                </a:lnTo>
                <a:lnTo>
                  <a:pt x="682" y="139"/>
                </a:lnTo>
                <a:lnTo>
                  <a:pt x="691" y="144"/>
                </a:lnTo>
                <a:lnTo>
                  <a:pt x="698" y="149"/>
                </a:lnTo>
                <a:lnTo>
                  <a:pt x="713" y="161"/>
                </a:lnTo>
                <a:lnTo>
                  <a:pt x="727" y="173"/>
                </a:lnTo>
                <a:lnTo>
                  <a:pt x="735" y="178"/>
                </a:lnTo>
                <a:lnTo>
                  <a:pt x="744" y="182"/>
                </a:lnTo>
                <a:lnTo>
                  <a:pt x="754" y="184"/>
                </a:lnTo>
                <a:lnTo>
                  <a:pt x="765" y="184"/>
                </a:lnTo>
                <a:lnTo>
                  <a:pt x="782" y="173"/>
                </a:lnTo>
                <a:lnTo>
                  <a:pt x="794" y="163"/>
                </a:lnTo>
                <a:lnTo>
                  <a:pt x="802" y="152"/>
                </a:lnTo>
                <a:lnTo>
                  <a:pt x="807" y="140"/>
                </a:lnTo>
                <a:lnTo>
                  <a:pt x="811" y="128"/>
                </a:lnTo>
                <a:lnTo>
                  <a:pt x="813" y="114"/>
                </a:lnTo>
                <a:lnTo>
                  <a:pt x="814" y="97"/>
                </a:lnTo>
                <a:lnTo>
                  <a:pt x="814" y="78"/>
                </a:lnTo>
                <a:lnTo>
                  <a:pt x="818" y="71"/>
                </a:lnTo>
                <a:lnTo>
                  <a:pt x="821" y="64"/>
                </a:lnTo>
                <a:lnTo>
                  <a:pt x="823" y="60"/>
                </a:lnTo>
                <a:lnTo>
                  <a:pt x="826" y="55"/>
                </a:lnTo>
                <a:lnTo>
                  <a:pt x="828" y="52"/>
                </a:lnTo>
                <a:lnTo>
                  <a:pt x="831" y="47"/>
                </a:lnTo>
                <a:lnTo>
                  <a:pt x="837" y="40"/>
                </a:lnTo>
                <a:lnTo>
                  <a:pt x="842" y="31"/>
                </a:lnTo>
                <a:lnTo>
                  <a:pt x="849" y="33"/>
                </a:lnTo>
                <a:lnTo>
                  <a:pt x="856" y="33"/>
                </a:lnTo>
                <a:lnTo>
                  <a:pt x="862" y="34"/>
                </a:lnTo>
                <a:lnTo>
                  <a:pt x="869" y="34"/>
                </a:lnTo>
                <a:lnTo>
                  <a:pt x="878" y="36"/>
                </a:lnTo>
                <a:lnTo>
                  <a:pt x="885" y="36"/>
                </a:lnTo>
                <a:lnTo>
                  <a:pt x="892" y="36"/>
                </a:lnTo>
                <a:lnTo>
                  <a:pt x="898" y="36"/>
                </a:lnTo>
                <a:lnTo>
                  <a:pt x="910" y="33"/>
                </a:lnTo>
                <a:lnTo>
                  <a:pt x="921" y="31"/>
                </a:lnTo>
                <a:lnTo>
                  <a:pt x="929" y="33"/>
                </a:lnTo>
                <a:lnTo>
                  <a:pt x="938" y="36"/>
                </a:lnTo>
                <a:lnTo>
                  <a:pt x="945" y="40"/>
                </a:lnTo>
                <a:lnTo>
                  <a:pt x="952" y="47"/>
                </a:lnTo>
                <a:lnTo>
                  <a:pt x="959" y="53"/>
                </a:lnTo>
                <a:lnTo>
                  <a:pt x="965" y="60"/>
                </a:lnTo>
                <a:lnTo>
                  <a:pt x="977" y="78"/>
                </a:lnTo>
                <a:lnTo>
                  <a:pt x="989" y="93"/>
                </a:lnTo>
                <a:lnTo>
                  <a:pt x="998" y="100"/>
                </a:lnTo>
                <a:lnTo>
                  <a:pt x="1007" y="106"/>
                </a:lnTo>
                <a:lnTo>
                  <a:pt x="1015" y="111"/>
                </a:lnTo>
                <a:lnTo>
                  <a:pt x="1026" y="114"/>
                </a:lnTo>
                <a:lnTo>
                  <a:pt x="1050" y="112"/>
                </a:lnTo>
                <a:lnTo>
                  <a:pt x="1070" y="109"/>
                </a:lnTo>
                <a:lnTo>
                  <a:pt x="1092" y="106"/>
                </a:lnTo>
                <a:lnTo>
                  <a:pt x="1113" y="99"/>
                </a:lnTo>
                <a:lnTo>
                  <a:pt x="1134" y="92"/>
                </a:lnTo>
                <a:lnTo>
                  <a:pt x="1154" y="83"/>
                </a:lnTo>
                <a:lnTo>
                  <a:pt x="1175" y="74"/>
                </a:lnTo>
                <a:lnTo>
                  <a:pt x="1197" y="66"/>
                </a:lnTo>
                <a:lnTo>
                  <a:pt x="1199" y="66"/>
                </a:lnTo>
                <a:lnTo>
                  <a:pt x="1201" y="66"/>
                </a:lnTo>
                <a:lnTo>
                  <a:pt x="1202" y="66"/>
                </a:lnTo>
                <a:lnTo>
                  <a:pt x="1204" y="66"/>
                </a:lnTo>
                <a:lnTo>
                  <a:pt x="1206" y="66"/>
                </a:lnTo>
                <a:lnTo>
                  <a:pt x="1209" y="73"/>
                </a:lnTo>
                <a:lnTo>
                  <a:pt x="1213" y="79"/>
                </a:lnTo>
                <a:lnTo>
                  <a:pt x="1216" y="86"/>
                </a:lnTo>
                <a:lnTo>
                  <a:pt x="1220" y="93"/>
                </a:lnTo>
                <a:lnTo>
                  <a:pt x="1221" y="100"/>
                </a:lnTo>
                <a:lnTo>
                  <a:pt x="1225" y="107"/>
                </a:lnTo>
                <a:lnTo>
                  <a:pt x="1225" y="116"/>
                </a:lnTo>
                <a:lnTo>
                  <a:pt x="1226" y="125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1" name="Freeform 1076"/>
          <p:cNvSpPr>
            <a:spLocks noChangeArrowheads="1"/>
          </p:cNvSpPr>
          <p:nvPr/>
        </p:nvSpPr>
        <p:spPr bwMode="auto">
          <a:xfrm>
            <a:off x="2217738" y="3251200"/>
            <a:ext cx="47625" cy="79375"/>
          </a:xfrm>
          <a:custGeom>
            <a:avLst/>
            <a:gdLst>
              <a:gd name="T0" fmla="*/ 0 w 30"/>
              <a:gd name="T1" fmla="*/ 2147483647 h 50"/>
              <a:gd name="T2" fmla="*/ 0 w 30"/>
              <a:gd name="T3" fmla="*/ 0 h 50"/>
              <a:gd name="T4" fmla="*/ 2147483647 w 30"/>
              <a:gd name="T5" fmla="*/ 0 h 50"/>
              <a:gd name="T6" fmla="*/ 2147483647 w 30"/>
              <a:gd name="T7" fmla="*/ 2147483647 h 50"/>
              <a:gd name="T8" fmla="*/ 2147483647 w 30"/>
              <a:gd name="T9" fmla="*/ 2147483647 h 50"/>
              <a:gd name="T10" fmla="*/ 2147483647 w 30"/>
              <a:gd name="T11" fmla="*/ 2147483647 h 50"/>
              <a:gd name="T12" fmla="*/ 2147483647 w 30"/>
              <a:gd name="T13" fmla="*/ 2147483647 h 50"/>
              <a:gd name="T14" fmla="*/ 2147483647 w 30"/>
              <a:gd name="T15" fmla="*/ 2147483647 h 50"/>
              <a:gd name="T16" fmla="*/ 2147483647 w 30"/>
              <a:gd name="T17" fmla="*/ 2147483647 h 50"/>
              <a:gd name="T18" fmla="*/ 2147483647 w 30"/>
              <a:gd name="T19" fmla="*/ 2147483647 h 50"/>
              <a:gd name="T20" fmla="*/ 2147483647 w 30"/>
              <a:gd name="T21" fmla="*/ 2147483647 h 50"/>
              <a:gd name="T22" fmla="*/ 2147483647 w 30"/>
              <a:gd name="T23" fmla="*/ 2147483647 h 50"/>
              <a:gd name="T24" fmla="*/ 0 w 30"/>
              <a:gd name="T25" fmla="*/ 2147483647 h 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0"/>
              <a:gd name="T41" fmla="*/ 30 w 30"/>
              <a:gd name="T42" fmla="*/ 50 h 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0">
                <a:moveTo>
                  <a:pt x="0" y="50"/>
                </a:moveTo>
                <a:lnTo>
                  <a:pt x="0" y="0"/>
                </a:lnTo>
                <a:lnTo>
                  <a:pt x="30" y="0"/>
                </a:lnTo>
                <a:lnTo>
                  <a:pt x="30" y="5"/>
                </a:lnTo>
                <a:lnTo>
                  <a:pt x="6" y="5"/>
                </a:lnTo>
                <a:lnTo>
                  <a:pt x="6" y="21"/>
                </a:lnTo>
                <a:lnTo>
                  <a:pt x="28" y="21"/>
                </a:lnTo>
                <a:lnTo>
                  <a:pt x="28" y="28"/>
                </a:lnTo>
                <a:lnTo>
                  <a:pt x="6" y="28"/>
                </a:lnTo>
                <a:lnTo>
                  <a:pt x="6" y="45"/>
                </a:lnTo>
                <a:lnTo>
                  <a:pt x="30" y="45"/>
                </a:lnTo>
                <a:lnTo>
                  <a:pt x="30" y="5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2" name="Rectangle 1077"/>
          <p:cNvSpPr>
            <a:spLocks noChangeArrowheads="1"/>
          </p:cNvSpPr>
          <p:nvPr/>
        </p:nvSpPr>
        <p:spPr bwMode="auto">
          <a:xfrm>
            <a:off x="2274888" y="3251200"/>
            <a:ext cx="9525" cy="79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3" name="Freeform 1078"/>
          <p:cNvSpPr>
            <a:spLocks noChangeArrowheads="1"/>
          </p:cNvSpPr>
          <p:nvPr/>
        </p:nvSpPr>
        <p:spPr bwMode="auto">
          <a:xfrm>
            <a:off x="2101850" y="3386138"/>
            <a:ext cx="57150" cy="82550"/>
          </a:xfrm>
          <a:custGeom>
            <a:avLst/>
            <a:gdLst>
              <a:gd name="T0" fmla="*/ 2147483647 w 36"/>
              <a:gd name="T1" fmla="*/ 2147483647 h 52"/>
              <a:gd name="T2" fmla="*/ 2147483647 w 36"/>
              <a:gd name="T3" fmla="*/ 2147483647 h 52"/>
              <a:gd name="T4" fmla="*/ 2147483647 w 36"/>
              <a:gd name="T5" fmla="*/ 2147483647 h 52"/>
              <a:gd name="T6" fmla="*/ 2147483647 w 36"/>
              <a:gd name="T7" fmla="*/ 2147483647 h 52"/>
              <a:gd name="T8" fmla="*/ 0 w 36"/>
              <a:gd name="T9" fmla="*/ 2147483647 h 52"/>
              <a:gd name="T10" fmla="*/ 2147483647 w 36"/>
              <a:gd name="T11" fmla="*/ 0 h 52"/>
              <a:gd name="T12" fmla="*/ 2147483647 w 36"/>
              <a:gd name="T13" fmla="*/ 0 h 52"/>
              <a:gd name="T14" fmla="*/ 2147483647 w 36"/>
              <a:gd name="T15" fmla="*/ 2147483647 h 52"/>
              <a:gd name="T16" fmla="*/ 2147483647 w 36"/>
              <a:gd name="T17" fmla="*/ 2147483647 h 52"/>
              <a:gd name="T18" fmla="*/ 2147483647 w 36"/>
              <a:gd name="T19" fmla="*/ 2147483647 h 52"/>
              <a:gd name="T20" fmla="*/ 2147483647 w 36"/>
              <a:gd name="T21" fmla="*/ 2147483647 h 52"/>
              <a:gd name="T22" fmla="*/ 2147483647 w 36"/>
              <a:gd name="T23" fmla="*/ 2147483647 h 52"/>
              <a:gd name="T24" fmla="*/ 0 w 36"/>
              <a:gd name="T25" fmla="*/ 2147483647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52"/>
              <a:gd name="T41" fmla="*/ 36 w 36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52">
                <a:moveTo>
                  <a:pt x="12" y="31"/>
                </a:moveTo>
                <a:lnTo>
                  <a:pt x="24" y="31"/>
                </a:lnTo>
                <a:lnTo>
                  <a:pt x="18" y="9"/>
                </a:lnTo>
                <a:lnTo>
                  <a:pt x="12" y="31"/>
                </a:lnTo>
                <a:close/>
                <a:moveTo>
                  <a:pt x="0" y="52"/>
                </a:moveTo>
                <a:lnTo>
                  <a:pt x="15" y="0"/>
                </a:lnTo>
                <a:lnTo>
                  <a:pt x="20" y="0"/>
                </a:lnTo>
                <a:lnTo>
                  <a:pt x="36" y="52"/>
                </a:lnTo>
                <a:lnTo>
                  <a:pt x="30" y="52"/>
                </a:lnTo>
                <a:lnTo>
                  <a:pt x="25" y="37"/>
                </a:lnTo>
                <a:lnTo>
                  <a:pt x="10" y="37"/>
                </a:lnTo>
                <a:lnTo>
                  <a:pt x="5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4" name="Rectangle 1079"/>
          <p:cNvSpPr>
            <a:spLocks noChangeArrowheads="1"/>
          </p:cNvSpPr>
          <p:nvPr/>
        </p:nvSpPr>
        <p:spPr bwMode="auto">
          <a:xfrm>
            <a:off x="2163763" y="3386138"/>
            <a:ext cx="7937" cy="825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5" name="Freeform 1080"/>
          <p:cNvSpPr>
            <a:spLocks noChangeArrowheads="1"/>
          </p:cNvSpPr>
          <p:nvPr/>
        </p:nvSpPr>
        <p:spPr bwMode="auto">
          <a:xfrm>
            <a:off x="2178050" y="3386138"/>
            <a:ext cx="15875" cy="107950"/>
          </a:xfrm>
          <a:custGeom>
            <a:avLst/>
            <a:gdLst>
              <a:gd name="T0" fmla="*/ 2147483647 w 10"/>
              <a:gd name="T1" fmla="*/ 0 h 68"/>
              <a:gd name="T2" fmla="*/ 2147483647 w 10"/>
              <a:gd name="T3" fmla="*/ 2147483647 h 68"/>
              <a:gd name="T4" fmla="*/ 0 w 10"/>
              <a:gd name="T5" fmla="*/ 2147483647 h 68"/>
              <a:gd name="T6" fmla="*/ 0 w 10"/>
              <a:gd name="T7" fmla="*/ 2147483647 h 68"/>
              <a:gd name="T8" fmla="*/ 0 w 10"/>
              <a:gd name="T9" fmla="*/ 2147483647 h 68"/>
              <a:gd name="T10" fmla="*/ 0 w 10"/>
              <a:gd name="T11" fmla="*/ 2147483647 h 68"/>
              <a:gd name="T12" fmla="*/ 2147483647 w 10"/>
              <a:gd name="T13" fmla="*/ 2147483647 h 68"/>
              <a:gd name="T14" fmla="*/ 2147483647 w 10"/>
              <a:gd name="T15" fmla="*/ 2147483647 h 68"/>
              <a:gd name="T16" fmla="*/ 2147483647 w 10"/>
              <a:gd name="T17" fmla="*/ 2147483647 h 68"/>
              <a:gd name="T18" fmla="*/ 2147483647 w 10"/>
              <a:gd name="T19" fmla="*/ 2147483647 h 68"/>
              <a:gd name="T20" fmla="*/ 2147483647 w 10"/>
              <a:gd name="T21" fmla="*/ 2147483647 h 68"/>
              <a:gd name="T22" fmla="*/ 2147483647 w 10"/>
              <a:gd name="T23" fmla="*/ 2147483647 h 68"/>
              <a:gd name="T24" fmla="*/ 2147483647 w 10"/>
              <a:gd name="T25" fmla="*/ 2147483647 h 68"/>
              <a:gd name="T26" fmla="*/ 2147483647 w 10"/>
              <a:gd name="T27" fmla="*/ 2147483647 h 68"/>
              <a:gd name="T28" fmla="*/ 2147483647 w 10"/>
              <a:gd name="T29" fmla="*/ 2147483647 h 68"/>
              <a:gd name="T30" fmla="*/ 2147483647 w 10"/>
              <a:gd name="T31" fmla="*/ 2147483647 h 68"/>
              <a:gd name="T32" fmla="*/ 2147483647 w 10"/>
              <a:gd name="T33" fmla="*/ 2147483647 h 68"/>
              <a:gd name="T34" fmla="*/ 2147483647 w 10"/>
              <a:gd name="T35" fmla="*/ 2147483647 h 68"/>
              <a:gd name="T36" fmla="*/ 2147483647 w 10"/>
              <a:gd name="T37" fmla="*/ 2147483647 h 68"/>
              <a:gd name="T38" fmla="*/ 2147483647 w 10"/>
              <a:gd name="T39" fmla="*/ 2147483647 h 68"/>
              <a:gd name="T40" fmla="*/ 2147483647 w 10"/>
              <a:gd name="T41" fmla="*/ 2147483647 h 68"/>
              <a:gd name="T42" fmla="*/ 2147483647 w 10"/>
              <a:gd name="T43" fmla="*/ 2147483647 h 68"/>
              <a:gd name="T44" fmla="*/ 2147483647 w 10"/>
              <a:gd name="T45" fmla="*/ 2147483647 h 68"/>
              <a:gd name="T46" fmla="*/ 2147483647 w 10"/>
              <a:gd name="T47" fmla="*/ 2147483647 h 68"/>
              <a:gd name="T48" fmla="*/ 2147483647 w 10"/>
              <a:gd name="T49" fmla="*/ 2147483647 h 68"/>
              <a:gd name="T50" fmla="*/ 2147483647 w 10"/>
              <a:gd name="T51" fmla="*/ 2147483647 h 68"/>
              <a:gd name="T52" fmla="*/ 2147483647 w 10"/>
              <a:gd name="T53" fmla="*/ 2147483647 h 68"/>
              <a:gd name="T54" fmla="*/ 2147483647 w 10"/>
              <a:gd name="T55" fmla="*/ 2147483647 h 68"/>
              <a:gd name="T56" fmla="*/ 2147483647 w 10"/>
              <a:gd name="T57" fmla="*/ 2147483647 h 68"/>
              <a:gd name="T58" fmla="*/ 2147483647 w 10"/>
              <a:gd name="T59" fmla="*/ 2147483647 h 68"/>
              <a:gd name="T60" fmla="*/ 2147483647 w 10"/>
              <a:gd name="T61" fmla="*/ 2147483647 h 68"/>
              <a:gd name="T62" fmla="*/ 2147483647 w 10"/>
              <a:gd name="T63" fmla="*/ 2147483647 h 68"/>
              <a:gd name="T64" fmla="*/ 0 w 10"/>
              <a:gd name="T65" fmla="*/ 2147483647 h 68"/>
              <a:gd name="T66" fmla="*/ 0 w 10"/>
              <a:gd name="T67" fmla="*/ 2147483647 h 68"/>
              <a:gd name="T68" fmla="*/ 0 w 10"/>
              <a:gd name="T69" fmla="*/ 2147483647 h 68"/>
              <a:gd name="T70" fmla="*/ 0 w 10"/>
              <a:gd name="T71" fmla="*/ 2147483647 h 68"/>
              <a:gd name="T72" fmla="*/ 0 w 1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"/>
              <a:gd name="T112" fmla="*/ 0 h 68"/>
              <a:gd name="T113" fmla="*/ 10 w 1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" h="68">
                <a:moveTo>
                  <a:pt x="5" y="9"/>
                </a:moveTo>
                <a:lnTo>
                  <a:pt x="5" y="0"/>
                </a:lnTo>
                <a:lnTo>
                  <a:pt x="10" y="0"/>
                </a:lnTo>
                <a:lnTo>
                  <a:pt x="10" y="9"/>
                </a:lnTo>
                <a:lnTo>
                  <a:pt x="5" y="9"/>
                </a:lnTo>
                <a:close/>
                <a:moveTo>
                  <a:pt x="0" y="68"/>
                </a:moveTo>
                <a:lnTo>
                  <a:pt x="0" y="63"/>
                </a:lnTo>
                <a:lnTo>
                  <a:pt x="1" y="63"/>
                </a:lnTo>
                <a:lnTo>
                  <a:pt x="3" y="63"/>
                </a:lnTo>
                <a:lnTo>
                  <a:pt x="3" y="61"/>
                </a:lnTo>
                <a:lnTo>
                  <a:pt x="5" y="61"/>
                </a:lnTo>
                <a:lnTo>
                  <a:pt x="5" y="59"/>
                </a:lnTo>
                <a:lnTo>
                  <a:pt x="5" y="57"/>
                </a:lnTo>
                <a:lnTo>
                  <a:pt x="5" y="14"/>
                </a:lnTo>
                <a:lnTo>
                  <a:pt x="10" y="14"/>
                </a:lnTo>
                <a:lnTo>
                  <a:pt x="10" y="57"/>
                </a:lnTo>
                <a:lnTo>
                  <a:pt x="10" y="59"/>
                </a:lnTo>
                <a:lnTo>
                  <a:pt x="10" y="61"/>
                </a:lnTo>
                <a:lnTo>
                  <a:pt x="10" y="63"/>
                </a:lnTo>
                <a:lnTo>
                  <a:pt x="8" y="64"/>
                </a:lnTo>
                <a:lnTo>
                  <a:pt x="8" y="66"/>
                </a:lnTo>
                <a:lnTo>
                  <a:pt x="6" y="66"/>
                </a:lnTo>
                <a:lnTo>
                  <a:pt x="6" y="68"/>
                </a:lnTo>
                <a:lnTo>
                  <a:pt x="5" y="68"/>
                </a:lnTo>
                <a:lnTo>
                  <a:pt x="3" y="68"/>
                </a:lnTo>
                <a:lnTo>
                  <a:pt x="1" y="68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6" name="Freeform 1081"/>
          <p:cNvSpPr>
            <a:spLocks noChangeArrowheads="1"/>
          </p:cNvSpPr>
          <p:nvPr/>
        </p:nvSpPr>
        <p:spPr bwMode="auto">
          <a:xfrm>
            <a:off x="2254250" y="3408363"/>
            <a:ext cx="20638" cy="60325"/>
          </a:xfrm>
          <a:custGeom>
            <a:avLst/>
            <a:gdLst>
              <a:gd name="T0" fmla="*/ 0 w 13"/>
              <a:gd name="T1" fmla="*/ 0 h 38"/>
              <a:gd name="T2" fmla="*/ 2147483647 w 13"/>
              <a:gd name="T3" fmla="*/ 2147483647 h 38"/>
              <a:gd name="T4" fmla="*/ 2147483647 w 13"/>
              <a:gd name="T5" fmla="*/ 2147483647 h 38"/>
              <a:gd name="T6" fmla="*/ 2147483647 w 13"/>
              <a:gd name="T7" fmla="*/ 2147483647 h 38"/>
              <a:gd name="T8" fmla="*/ 2147483647 w 13"/>
              <a:gd name="T9" fmla="*/ 2147483647 h 38"/>
              <a:gd name="T10" fmla="*/ 2147483647 w 13"/>
              <a:gd name="T11" fmla="*/ 2147483647 h 38"/>
              <a:gd name="T12" fmla="*/ 2147483647 w 13"/>
              <a:gd name="T13" fmla="*/ 2147483647 h 38"/>
              <a:gd name="T14" fmla="*/ 2147483647 w 13"/>
              <a:gd name="T15" fmla="*/ 0 h 38"/>
              <a:gd name="T16" fmla="*/ 2147483647 w 13"/>
              <a:gd name="T17" fmla="*/ 0 h 38"/>
              <a:gd name="T18" fmla="*/ 2147483647 w 13"/>
              <a:gd name="T19" fmla="*/ 0 h 38"/>
              <a:gd name="T20" fmla="*/ 2147483647 w 13"/>
              <a:gd name="T21" fmla="*/ 0 h 38"/>
              <a:gd name="T22" fmla="*/ 2147483647 w 13"/>
              <a:gd name="T23" fmla="*/ 0 h 38"/>
              <a:gd name="T24" fmla="*/ 2147483647 w 13"/>
              <a:gd name="T25" fmla="*/ 0 h 38"/>
              <a:gd name="T26" fmla="*/ 2147483647 w 13"/>
              <a:gd name="T27" fmla="*/ 0 h 38"/>
              <a:gd name="T28" fmla="*/ 2147483647 w 13"/>
              <a:gd name="T29" fmla="*/ 0 h 38"/>
              <a:gd name="T30" fmla="*/ 2147483647 w 13"/>
              <a:gd name="T31" fmla="*/ 0 h 38"/>
              <a:gd name="T32" fmla="*/ 2147483647 w 13"/>
              <a:gd name="T33" fmla="*/ 0 h 38"/>
              <a:gd name="T34" fmla="*/ 2147483647 w 13"/>
              <a:gd name="T35" fmla="*/ 0 h 38"/>
              <a:gd name="T36" fmla="*/ 2147483647 w 13"/>
              <a:gd name="T37" fmla="*/ 2147483647 h 38"/>
              <a:gd name="T38" fmla="*/ 2147483647 w 13"/>
              <a:gd name="T39" fmla="*/ 2147483647 h 38"/>
              <a:gd name="T40" fmla="*/ 2147483647 w 13"/>
              <a:gd name="T41" fmla="*/ 2147483647 h 38"/>
              <a:gd name="T42" fmla="*/ 2147483647 w 13"/>
              <a:gd name="T43" fmla="*/ 2147483647 h 38"/>
              <a:gd name="T44" fmla="*/ 2147483647 w 13"/>
              <a:gd name="T45" fmla="*/ 2147483647 h 38"/>
              <a:gd name="T46" fmla="*/ 2147483647 w 13"/>
              <a:gd name="T47" fmla="*/ 2147483647 h 38"/>
              <a:gd name="T48" fmla="*/ 2147483647 w 13"/>
              <a:gd name="T49" fmla="*/ 2147483647 h 38"/>
              <a:gd name="T50" fmla="*/ 2147483647 w 13"/>
              <a:gd name="T51" fmla="*/ 2147483647 h 38"/>
              <a:gd name="T52" fmla="*/ 2147483647 w 13"/>
              <a:gd name="T53" fmla="*/ 2147483647 h 38"/>
              <a:gd name="T54" fmla="*/ 2147483647 w 13"/>
              <a:gd name="T55" fmla="*/ 2147483647 h 38"/>
              <a:gd name="T56" fmla="*/ 2147483647 w 13"/>
              <a:gd name="T57" fmla="*/ 2147483647 h 38"/>
              <a:gd name="T58" fmla="*/ 2147483647 w 13"/>
              <a:gd name="T59" fmla="*/ 2147483647 h 38"/>
              <a:gd name="T60" fmla="*/ 2147483647 w 13"/>
              <a:gd name="T61" fmla="*/ 2147483647 h 38"/>
              <a:gd name="T62" fmla="*/ 2147483647 w 13"/>
              <a:gd name="T63" fmla="*/ 2147483647 h 38"/>
              <a:gd name="T64" fmla="*/ 2147483647 w 13"/>
              <a:gd name="T65" fmla="*/ 2147483647 h 38"/>
              <a:gd name="T66" fmla="*/ 2147483647 w 13"/>
              <a:gd name="T67" fmla="*/ 2147483647 h 38"/>
              <a:gd name="T68" fmla="*/ 2147483647 w 13"/>
              <a:gd name="T69" fmla="*/ 2147483647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"/>
              <a:gd name="T106" fmla="*/ 0 h 38"/>
              <a:gd name="T107" fmla="*/ 13 w 13"/>
              <a:gd name="T108" fmla="*/ 38 h 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" h="38">
                <a:moveTo>
                  <a:pt x="0" y="38"/>
                </a:moveTo>
                <a:lnTo>
                  <a:pt x="0" y="0"/>
                </a:lnTo>
                <a:lnTo>
                  <a:pt x="5" y="0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3"/>
                </a:lnTo>
                <a:lnTo>
                  <a:pt x="8" y="2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3" y="7"/>
                </a:lnTo>
                <a:lnTo>
                  <a:pt x="12" y="7"/>
                </a:lnTo>
                <a:lnTo>
                  <a:pt x="10" y="7"/>
                </a:lnTo>
                <a:lnTo>
                  <a:pt x="8" y="7"/>
                </a:lnTo>
                <a:lnTo>
                  <a:pt x="8" y="9"/>
                </a:lnTo>
                <a:lnTo>
                  <a:pt x="7" y="9"/>
                </a:lnTo>
                <a:lnTo>
                  <a:pt x="7" y="10"/>
                </a:lnTo>
                <a:lnTo>
                  <a:pt x="7" y="12"/>
                </a:lnTo>
                <a:lnTo>
                  <a:pt x="5" y="12"/>
                </a:lnTo>
                <a:lnTo>
                  <a:pt x="5" y="14"/>
                </a:lnTo>
                <a:lnTo>
                  <a:pt x="5" y="16"/>
                </a:lnTo>
                <a:lnTo>
                  <a:pt x="5" y="17"/>
                </a:lnTo>
                <a:lnTo>
                  <a:pt x="5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7" name="Freeform 1082"/>
          <p:cNvSpPr>
            <a:spLocks noChangeArrowheads="1"/>
          </p:cNvSpPr>
          <p:nvPr/>
        </p:nvSpPr>
        <p:spPr bwMode="auto">
          <a:xfrm>
            <a:off x="2281238" y="3408363"/>
            <a:ext cx="42862" cy="63500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0 w 27"/>
              <a:gd name="T11" fmla="*/ 2147483647 h 40"/>
              <a:gd name="T12" fmla="*/ 0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0 h 40"/>
              <a:gd name="T52" fmla="*/ 2147483647 w 27"/>
              <a:gd name="T53" fmla="*/ 0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2147483647 h 40"/>
              <a:gd name="T66" fmla="*/ 2147483647 w 27"/>
              <a:gd name="T67" fmla="*/ 2147483647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2147483647 h 40"/>
              <a:gd name="T76" fmla="*/ 2147483647 w 27"/>
              <a:gd name="T77" fmla="*/ 2147483647 h 40"/>
              <a:gd name="T78" fmla="*/ 2147483647 w 27"/>
              <a:gd name="T79" fmla="*/ 2147483647 h 40"/>
              <a:gd name="T80" fmla="*/ 2147483647 w 27"/>
              <a:gd name="T81" fmla="*/ 2147483647 h 40"/>
              <a:gd name="T82" fmla="*/ 2147483647 w 27"/>
              <a:gd name="T83" fmla="*/ 2147483647 h 40"/>
              <a:gd name="T84" fmla="*/ 2147483647 w 27"/>
              <a:gd name="T85" fmla="*/ 2147483647 h 40"/>
              <a:gd name="T86" fmla="*/ 2147483647 w 27"/>
              <a:gd name="T87" fmla="*/ 2147483647 h 40"/>
              <a:gd name="T88" fmla="*/ 2147483647 w 27"/>
              <a:gd name="T89" fmla="*/ 2147483647 h 40"/>
              <a:gd name="T90" fmla="*/ 2147483647 w 27"/>
              <a:gd name="T91" fmla="*/ 2147483647 h 40"/>
              <a:gd name="T92" fmla="*/ 2147483647 w 27"/>
              <a:gd name="T93" fmla="*/ 2147483647 h 40"/>
              <a:gd name="T94" fmla="*/ 2147483647 w 27"/>
              <a:gd name="T95" fmla="*/ 2147483647 h 40"/>
              <a:gd name="T96" fmla="*/ 2147483647 w 27"/>
              <a:gd name="T97" fmla="*/ 2147483647 h 40"/>
              <a:gd name="T98" fmla="*/ 2147483647 w 27"/>
              <a:gd name="T99" fmla="*/ 2147483647 h 40"/>
              <a:gd name="T100" fmla="*/ 2147483647 w 27"/>
              <a:gd name="T101" fmla="*/ 2147483647 h 40"/>
              <a:gd name="T102" fmla="*/ 2147483647 w 27"/>
              <a:gd name="T103" fmla="*/ 2147483647 h 40"/>
              <a:gd name="T104" fmla="*/ 2147483647 w 27"/>
              <a:gd name="T105" fmla="*/ 2147483647 h 40"/>
              <a:gd name="T106" fmla="*/ 2147483647 w 27"/>
              <a:gd name="T107" fmla="*/ 2147483647 h 40"/>
              <a:gd name="T108" fmla="*/ 2147483647 w 27"/>
              <a:gd name="T109" fmla="*/ 2147483647 h 40"/>
              <a:gd name="T110" fmla="*/ 2147483647 w 27"/>
              <a:gd name="T111" fmla="*/ 2147483647 h 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"/>
              <a:gd name="T169" fmla="*/ 0 h 40"/>
              <a:gd name="T170" fmla="*/ 27 w 27"/>
              <a:gd name="T171" fmla="*/ 40 h 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" h="40">
                <a:moveTo>
                  <a:pt x="20" y="33"/>
                </a:moveTo>
                <a:lnTo>
                  <a:pt x="19" y="35"/>
                </a:lnTo>
                <a:lnTo>
                  <a:pt x="17" y="36"/>
                </a:lnTo>
                <a:lnTo>
                  <a:pt x="15" y="38"/>
                </a:lnTo>
                <a:lnTo>
                  <a:pt x="14" y="38"/>
                </a:lnTo>
                <a:lnTo>
                  <a:pt x="12" y="40"/>
                </a:lnTo>
                <a:lnTo>
                  <a:pt x="10" y="40"/>
                </a:lnTo>
                <a:lnTo>
                  <a:pt x="8" y="40"/>
                </a:lnTo>
                <a:lnTo>
                  <a:pt x="7" y="40"/>
                </a:lnTo>
                <a:lnTo>
                  <a:pt x="5" y="38"/>
                </a:lnTo>
                <a:lnTo>
                  <a:pt x="3" y="38"/>
                </a:lnTo>
                <a:lnTo>
                  <a:pt x="3" y="36"/>
                </a:lnTo>
                <a:lnTo>
                  <a:pt x="2" y="36"/>
                </a:lnTo>
                <a:lnTo>
                  <a:pt x="2" y="35"/>
                </a:ln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3"/>
                </a:lnTo>
                <a:lnTo>
                  <a:pt x="2" y="21"/>
                </a:lnTo>
                <a:lnTo>
                  <a:pt x="3" y="19"/>
                </a:lnTo>
                <a:lnTo>
                  <a:pt x="5" y="19"/>
                </a:lnTo>
                <a:lnTo>
                  <a:pt x="5" y="17"/>
                </a:lnTo>
                <a:lnTo>
                  <a:pt x="7" y="17"/>
                </a:lnTo>
                <a:lnTo>
                  <a:pt x="8" y="17"/>
                </a:lnTo>
                <a:lnTo>
                  <a:pt x="10" y="16"/>
                </a:lnTo>
                <a:lnTo>
                  <a:pt x="12" y="16"/>
                </a:lnTo>
                <a:lnTo>
                  <a:pt x="14" y="16"/>
                </a:lnTo>
                <a:lnTo>
                  <a:pt x="15" y="16"/>
                </a:lnTo>
                <a:lnTo>
                  <a:pt x="17" y="16"/>
                </a:lnTo>
                <a:lnTo>
                  <a:pt x="19" y="16"/>
                </a:lnTo>
                <a:lnTo>
                  <a:pt x="19" y="14"/>
                </a:lnTo>
                <a:lnTo>
                  <a:pt x="19" y="12"/>
                </a:lnTo>
                <a:lnTo>
                  <a:pt x="19" y="10"/>
                </a:lnTo>
                <a:lnTo>
                  <a:pt x="19" y="9"/>
                </a:lnTo>
                <a:lnTo>
                  <a:pt x="19" y="7"/>
                </a:lnTo>
                <a:lnTo>
                  <a:pt x="17" y="7"/>
                </a:lnTo>
                <a:lnTo>
                  <a:pt x="17" y="5"/>
                </a:lnTo>
                <a:lnTo>
                  <a:pt x="15" y="5"/>
                </a:lnTo>
                <a:lnTo>
                  <a:pt x="14" y="5"/>
                </a:lnTo>
                <a:lnTo>
                  <a:pt x="12" y="5"/>
                </a:lnTo>
                <a:lnTo>
                  <a:pt x="10" y="5"/>
                </a:lnTo>
                <a:lnTo>
                  <a:pt x="8" y="5"/>
                </a:lnTo>
                <a:lnTo>
                  <a:pt x="8" y="7"/>
                </a:lnTo>
                <a:lnTo>
                  <a:pt x="7" y="7"/>
                </a:lnTo>
                <a:lnTo>
                  <a:pt x="7" y="9"/>
                </a:lnTo>
                <a:lnTo>
                  <a:pt x="7" y="10"/>
                </a:lnTo>
                <a:lnTo>
                  <a:pt x="7" y="12"/>
                </a:lnTo>
                <a:lnTo>
                  <a:pt x="2" y="12"/>
                </a:lnTo>
                <a:lnTo>
                  <a:pt x="2" y="10"/>
                </a:lnTo>
                <a:lnTo>
                  <a:pt x="2" y="9"/>
                </a:lnTo>
                <a:lnTo>
                  <a:pt x="2" y="7"/>
                </a:lnTo>
                <a:lnTo>
                  <a:pt x="3" y="5"/>
                </a:lnTo>
                <a:lnTo>
                  <a:pt x="3" y="3"/>
                </a:lnTo>
                <a:lnTo>
                  <a:pt x="5" y="3"/>
                </a:lnTo>
                <a:lnTo>
                  <a:pt x="5" y="2"/>
                </a:lnTo>
                <a:lnTo>
                  <a:pt x="7" y="2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0" y="2"/>
                </a:lnTo>
                <a:lnTo>
                  <a:pt x="22" y="2"/>
                </a:lnTo>
                <a:lnTo>
                  <a:pt x="22" y="3"/>
                </a:lnTo>
                <a:lnTo>
                  <a:pt x="24" y="5"/>
                </a:lnTo>
                <a:lnTo>
                  <a:pt x="24" y="7"/>
                </a:lnTo>
                <a:lnTo>
                  <a:pt x="24" y="9"/>
                </a:lnTo>
                <a:lnTo>
                  <a:pt x="24" y="10"/>
                </a:lnTo>
                <a:lnTo>
                  <a:pt x="24" y="29"/>
                </a:lnTo>
                <a:lnTo>
                  <a:pt x="24" y="31"/>
                </a:lnTo>
                <a:lnTo>
                  <a:pt x="24" y="33"/>
                </a:lnTo>
                <a:lnTo>
                  <a:pt x="26" y="33"/>
                </a:lnTo>
                <a:lnTo>
                  <a:pt x="26" y="35"/>
                </a:lnTo>
                <a:lnTo>
                  <a:pt x="27" y="35"/>
                </a:lnTo>
                <a:lnTo>
                  <a:pt x="27" y="33"/>
                </a:lnTo>
                <a:lnTo>
                  <a:pt x="27" y="38"/>
                </a:lnTo>
                <a:lnTo>
                  <a:pt x="26" y="38"/>
                </a:lnTo>
                <a:lnTo>
                  <a:pt x="26" y="40"/>
                </a:lnTo>
                <a:lnTo>
                  <a:pt x="24" y="40"/>
                </a:lnTo>
                <a:lnTo>
                  <a:pt x="24" y="38"/>
                </a:lnTo>
                <a:lnTo>
                  <a:pt x="22" y="38"/>
                </a:lnTo>
                <a:lnTo>
                  <a:pt x="20" y="38"/>
                </a:lnTo>
                <a:lnTo>
                  <a:pt x="20" y="36"/>
                </a:lnTo>
                <a:lnTo>
                  <a:pt x="20" y="35"/>
                </a:lnTo>
                <a:lnTo>
                  <a:pt x="20" y="33"/>
                </a:lnTo>
                <a:close/>
                <a:moveTo>
                  <a:pt x="19" y="19"/>
                </a:moveTo>
                <a:lnTo>
                  <a:pt x="19" y="19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lnTo>
                  <a:pt x="10" y="23"/>
                </a:lnTo>
                <a:lnTo>
                  <a:pt x="8" y="23"/>
                </a:lnTo>
                <a:lnTo>
                  <a:pt x="7" y="23"/>
                </a:lnTo>
                <a:lnTo>
                  <a:pt x="7" y="24"/>
                </a:lnTo>
                <a:lnTo>
                  <a:pt x="5" y="24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5" y="31"/>
                </a:lnTo>
                <a:lnTo>
                  <a:pt x="7" y="31"/>
                </a:lnTo>
                <a:lnTo>
                  <a:pt x="7" y="33"/>
                </a:lnTo>
                <a:lnTo>
                  <a:pt x="8" y="33"/>
                </a:lnTo>
                <a:lnTo>
                  <a:pt x="8" y="35"/>
                </a:lnTo>
                <a:lnTo>
                  <a:pt x="10" y="35"/>
                </a:lnTo>
                <a:lnTo>
                  <a:pt x="12" y="35"/>
                </a:lnTo>
                <a:lnTo>
                  <a:pt x="12" y="33"/>
                </a:lnTo>
                <a:lnTo>
                  <a:pt x="14" y="33"/>
                </a:lnTo>
                <a:lnTo>
                  <a:pt x="15" y="33"/>
                </a:lnTo>
                <a:lnTo>
                  <a:pt x="17" y="31"/>
                </a:lnTo>
                <a:lnTo>
                  <a:pt x="19" y="29"/>
                </a:lnTo>
                <a:lnTo>
                  <a:pt x="19" y="28"/>
                </a:lnTo>
                <a:lnTo>
                  <a:pt x="19" y="26"/>
                </a:lnTo>
                <a:lnTo>
                  <a:pt x="19" y="24"/>
                </a:lnTo>
                <a:lnTo>
                  <a:pt x="19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8" name="Freeform 1083"/>
          <p:cNvSpPr>
            <a:spLocks noChangeArrowheads="1"/>
          </p:cNvSpPr>
          <p:nvPr/>
        </p:nvSpPr>
        <p:spPr bwMode="auto">
          <a:xfrm>
            <a:off x="2327275" y="3386138"/>
            <a:ext cx="23813" cy="82550"/>
          </a:xfrm>
          <a:custGeom>
            <a:avLst/>
            <a:gdLst>
              <a:gd name="T0" fmla="*/ 2147483647 w 15"/>
              <a:gd name="T1" fmla="*/ 2147483647 h 52"/>
              <a:gd name="T2" fmla="*/ 0 w 15"/>
              <a:gd name="T3" fmla="*/ 2147483647 h 52"/>
              <a:gd name="T4" fmla="*/ 2147483647 w 15"/>
              <a:gd name="T5" fmla="*/ 2147483647 h 52"/>
              <a:gd name="T6" fmla="*/ 2147483647 w 15"/>
              <a:gd name="T7" fmla="*/ 2147483647 h 52"/>
              <a:gd name="T8" fmla="*/ 2147483647 w 15"/>
              <a:gd name="T9" fmla="*/ 2147483647 h 52"/>
              <a:gd name="T10" fmla="*/ 2147483647 w 15"/>
              <a:gd name="T11" fmla="*/ 2147483647 h 52"/>
              <a:gd name="T12" fmla="*/ 2147483647 w 15"/>
              <a:gd name="T13" fmla="*/ 2147483647 h 52"/>
              <a:gd name="T14" fmla="*/ 2147483647 w 15"/>
              <a:gd name="T15" fmla="*/ 2147483647 h 52"/>
              <a:gd name="T16" fmla="*/ 2147483647 w 15"/>
              <a:gd name="T17" fmla="*/ 0 h 52"/>
              <a:gd name="T18" fmla="*/ 2147483647 w 15"/>
              <a:gd name="T19" fmla="*/ 0 h 52"/>
              <a:gd name="T20" fmla="*/ 2147483647 w 15"/>
              <a:gd name="T21" fmla="*/ 0 h 52"/>
              <a:gd name="T22" fmla="*/ 2147483647 w 15"/>
              <a:gd name="T23" fmla="*/ 0 h 52"/>
              <a:gd name="T24" fmla="*/ 2147483647 w 15"/>
              <a:gd name="T25" fmla="*/ 0 h 52"/>
              <a:gd name="T26" fmla="*/ 2147483647 w 15"/>
              <a:gd name="T27" fmla="*/ 0 h 52"/>
              <a:gd name="T28" fmla="*/ 2147483647 w 15"/>
              <a:gd name="T29" fmla="*/ 0 h 52"/>
              <a:gd name="T30" fmla="*/ 2147483647 w 15"/>
              <a:gd name="T31" fmla="*/ 0 h 52"/>
              <a:gd name="T32" fmla="*/ 2147483647 w 15"/>
              <a:gd name="T33" fmla="*/ 0 h 52"/>
              <a:gd name="T34" fmla="*/ 2147483647 w 15"/>
              <a:gd name="T35" fmla="*/ 0 h 52"/>
              <a:gd name="T36" fmla="*/ 2147483647 w 15"/>
              <a:gd name="T37" fmla="*/ 0 h 52"/>
              <a:gd name="T38" fmla="*/ 2147483647 w 15"/>
              <a:gd name="T39" fmla="*/ 2147483647 h 52"/>
              <a:gd name="T40" fmla="*/ 2147483647 w 15"/>
              <a:gd name="T41" fmla="*/ 2147483647 h 52"/>
              <a:gd name="T42" fmla="*/ 2147483647 w 15"/>
              <a:gd name="T43" fmla="*/ 2147483647 h 52"/>
              <a:gd name="T44" fmla="*/ 2147483647 w 15"/>
              <a:gd name="T45" fmla="*/ 2147483647 h 52"/>
              <a:gd name="T46" fmla="*/ 2147483647 w 15"/>
              <a:gd name="T47" fmla="*/ 2147483647 h 52"/>
              <a:gd name="T48" fmla="*/ 2147483647 w 15"/>
              <a:gd name="T49" fmla="*/ 2147483647 h 52"/>
              <a:gd name="T50" fmla="*/ 2147483647 w 15"/>
              <a:gd name="T51" fmla="*/ 2147483647 h 52"/>
              <a:gd name="T52" fmla="*/ 2147483647 w 15"/>
              <a:gd name="T53" fmla="*/ 2147483647 h 52"/>
              <a:gd name="T54" fmla="*/ 2147483647 w 15"/>
              <a:gd name="T55" fmla="*/ 2147483647 h 52"/>
              <a:gd name="T56" fmla="*/ 2147483647 w 15"/>
              <a:gd name="T57" fmla="*/ 2147483647 h 52"/>
              <a:gd name="T58" fmla="*/ 2147483647 w 15"/>
              <a:gd name="T59" fmla="*/ 2147483647 h 52"/>
              <a:gd name="T60" fmla="*/ 2147483647 w 15"/>
              <a:gd name="T61" fmla="*/ 2147483647 h 52"/>
              <a:gd name="T62" fmla="*/ 2147483647 w 15"/>
              <a:gd name="T63" fmla="*/ 2147483647 h 52"/>
              <a:gd name="T64" fmla="*/ 2147483647 w 15"/>
              <a:gd name="T65" fmla="*/ 2147483647 h 52"/>
              <a:gd name="T66" fmla="*/ 2147483647 w 15"/>
              <a:gd name="T67" fmla="*/ 2147483647 h 52"/>
              <a:gd name="T68" fmla="*/ 2147483647 w 15"/>
              <a:gd name="T69" fmla="*/ 2147483647 h 52"/>
              <a:gd name="T70" fmla="*/ 2147483647 w 15"/>
              <a:gd name="T71" fmla="*/ 2147483647 h 52"/>
              <a:gd name="T72" fmla="*/ 2147483647 w 15"/>
              <a:gd name="T73" fmla="*/ 2147483647 h 52"/>
              <a:gd name="T74" fmla="*/ 2147483647 w 15"/>
              <a:gd name="T75" fmla="*/ 2147483647 h 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"/>
              <a:gd name="T115" fmla="*/ 0 h 52"/>
              <a:gd name="T116" fmla="*/ 15 w 15"/>
              <a:gd name="T117" fmla="*/ 52 h 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" h="52">
                <a:moveTo>
                  <a:pt x="5" y="52"/>
                </a:move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5" y="14"/>
                </a:lnTo>
                <a:lnTo>
                  <a:pt x="5" y="9"/>
                </a:lnTo>
                <a:lnTo>
                  <a:pt x="5" y="7"/>
                </a:lnTo>
                <a:lnTo>
                  <a:pt x="5" y="5"/>
                </a:lnTo>
                <a:lnTo>
                  <a:pt x="5" y="4"/>
                </a:lnTo>
                <a:lnTo>
                  <a:pt x="7" y="2"/>
                </a:ln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5" y="5"/>
                </a:lnTo>
                <a:lnTo>
                  <a:pt x="14" y="5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10" y="9"/>
                </a:lnTo>
                <a:lnTo>
                  <a:pt x="10" y="11"/>
                </a:lnTo>
                <a:lnTo>
                  <a:pt x="9" y="11"/>
                </a:lnTo>
                <a:lnTo>
                  <a:pt x="9" y="12"/>
                </a:lnTo>
                <a:lnTo>
                  <a:pt x="9" y="14"/>
                </a:lnTo>
                <a:lnTo>
                  <a:pt x="15" y="14"/>
                </a:lnTo>
                <a:lnTo>
                  <a:pt x="15" y="19"/>
                </a:lnTo>
                <a:lnTo>
                  <a:pt x="9" y="19"/>
                </a:lnTo>
                <a:lnTo>
                  <a:pt x="9" y="52"/>
                </a:lnTo>
                <a:lnTo>
                  <a:pt x="5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49" name="Freeform 1084"/>
          <p:cNvSpPr>
            <a:spLocks noChangeArrowheads="1"/>
          </p:cNvSpPr>
          <p:nvPr/>
        </p:nvSpPr>
        <p:spPr bwMode="auto">
          <a:xfrm>
            <a:off x="2354263" y="3408363"/>
            <a:ext cx="41275" cy="63500"/>
          </a:xfrm>
          <a:custGeom>
            <a:avLst/>
            <a:gdLst>
              <a:gd name="T0" fmla="*/ 2147483647 w 26"/>
              <a:gd name="T1" fmla="*/ 2147483647 h 40"/>
              <a:gd name="T2" fmla="*/ 2147483647 w 26"/>
              <a:gd name="T3" fmla="*/ 2147483647 h 40"/>
              <a:gd name="T4" fmla="*/ 2147483647 w 26"/>
              <a:gd name="T5" fmla="*/ 2147483647 h 40"/>
              <a:gd name="T6" fmla="*/ 2147483647 w 26"/>
              <a:gd name="T7" fmla="*/ 2147483647 h 40"/>
              <a:gd name="T8" fmla="*/ 2147483647 w 26"/>
              <a:gd name="T9" fmla="*/ 2147483647 h 40"/>
              <a:gd name="T10" fmla="*/ 2147483647 w 26"/>
              <a:gd name="T11" fmla="*/ 2147483647 h 40"/>
              <a:gd name="T12" fmla="*/ 2147483647 w 26"/>
              <a:gd name="T13" fmla="*/ 2147483647 h 40"/>
              <a:gd name="T14" fmla="*/ 2147483647 w 26"/>
              <a:gd name="T15" fmla="*/ 2147483647 h 40"/>
              <a:gd name="T16" fmla="*/ 2147483647 w 26"/>
              <a:gd name="T17" fmla="*/ 2147483647 h 40"/>
              <a:gd name="T18" fmla="*/ 2147483647 w 26"/>
              <a:gd name="T19" fmla="*/ 2147483647 h 40"/>
              <a:gd name="T20" fmla="*/ 2147483647 w 26"/>
              <a:gd name="T21" fmla="*/ 2147483647 h 40"/>
              <a:gd name="T22" fmla="*/ 2147483647 w 26"/>
              <a:gd name="T23" fmla="*/ 2147483647 h 40"/>
              <a:gd name="T24" fmla="*/ 2147483647 w 26"/>
              <a:gd name="T25" fmla="*/ 2147483647 h 40"/>
              <a:gd name="T26" fmla="*/ 2147483647 w 26"/>
              <a:gd name="T27" fmla="*/ 2147483647 h 40"/>
              <a:gd name="T28" fmla="*/ 2147483647 w 26"/>
              <a:gd name="T29" fmla="*/ 2147483647 h 40"/>
              <a:gd name="T30" fmla="*/ 2147483647 w 26"/>
              <a:gd name="T31" fmla="*/ 2147483647 h 40"/>
              <a:gd name="T32" fmla="*/ 2147483647 w 26"/>
              <a:gd name="T33" fmla="*/ 2147483647 h 40"/>
              <a:gd name="T34" fmla="*/ 2147483647 w 26"/>
              <a:gd name="T35" fmla="*/ 2147483647 h 40"/>
              <a:gd name="T36" fmla="*/ 2147483647 w 26"/>
              <a:gd name="T37" fmla="*/ 2147483647 h 40"/>
              <a:gd name="T38" fmla="*/ 2147483647 w 26"/>
              <a:gd name="T39" fmla="*/ 2147483647 h 40"/>
              <a:gd name="T40" fmla="*/ 2147483647 w 26"/>
              <a:gd name="T41" fmla="*/ 2147483647 h 40"/>
              <a:gd name="T42" fmla="*/ 0 w 26"/>
              <a:gd name="T43" fmla="*/ 2147483647 h 40"/>
              <a:gd name="T44" fmla="*/ 0 w 26"/>
              <a:gd name="T45" fmla="*/ 2147483647 h 40"/>
              <a:gd name="T46" fmla="*/ 0 w 26"/>
              <a:gd name="T47" fmla="*/ 2147483647 h 40"/>
              <a:gd name="T48" fmla="*/ 2147483647 w 26"/>
              <a:gd name="T49" fmla="*/ 2147483647 h 40"/>
              <a:gd name="T50" fmla="*/ 2147483647 w 26"/>
              <a:gd name="T51" fmla="*/ 2147483647 h 40"/>
              <a:gd name="T52" fmla="*/ 2147483647 w 26"/>
              <a:gd name="T53" fmla="*/ 0 h 40"/>
              <a:gd name="T54" fmla="*/ 2147483647 w 26"/>
              <a:gd name="T55" fmla="*/ 0 h 40"/>
              <a:gd name="T56" fmla="*/ 2147483647 w 26"/>
              <a:gd name="T57" fmla="*/ 0 h 40"/>
              <a:gd name="T58" fmla="*/ 2147483647 w 26"/>
              <a:gd name="T59" fmla="*/ 2147483647 h 40"/>
              <a:gd name="T60" fmla="*/ 2147483647 w 26"/>
              <a:gd name="T61" fmla="*/ 2147483647 h 40"/>
              <a:gd name="T62" fmla="*/ 2147483647 w 26"/>
              <a:gd name="T63" fmla="*/ 2147483647 h 40"/>
              <a:gd name="T64" fmla="*/ 2147483647 w 26"/>
              <a:gd name="T65" fmla="*/ 2147483647 h 40"/>
              <a:gd name="T66" fmla="*/ 2147483647 w 26"/>
              <a:gd name="T67" fmla="*/ 2147483647 h 40"/>
              <a:gd name="T68" fmla="*/ 2147483647 w 26"/>
              <a:gd name="T69" fmla="*/ 2147483647 h 40"/>
              <a:gd name="T70" fmla="*/ 2147483647 w 26"/>
              <a:gd name="T71" fmla="*/ 2147483647 h 40"/>
              <a:gd name="T72" fmla="*/ 2147483647 w 26"/>
              <a:gd name="T73" fmla="*/ 2147483647 h 40"/>
              <a:gd name="T74" fmla="*/ 2147483647 w 26"/>
              <a:gd name="T75" fmla="*/ 2147483647 h 40"/>
              <a:gd name="T76" fmla="*/ 2147483647 w 26"/>
              <a:gd name="T77" fmla="*/ 2147483647 h 40"/>
              <a:gd name="T78" fmla="*/ 2147483647 w 26"/>
              <a:gd name="T79" fmla="*/ 2147483647 h 40"/>
              <a:gd name="T80" fmla="*/ 2147483647 w 26"/>
              <a:gd name="T81" fmla="*/ 2147483647 h 40"/>
              <a:gd name="T82" fmla="*/ 2147483647 w 26"/>
              <a:gd name="T83" fmla="*/ 2147483647 h 40"/>
              <a:gd name="T84" fmla="*/ 2147483647 w 26"/>
              <a:gd name="T85" fmla="*/ 2147483647 h 40"/>
              <a:gd name="T86" fmla="*/ 2147483647 w 26"/>
              <a:gd name="T87" fmla="*/ 2147483647 h 40"/>
              <a:gd name="T88" fmla="*/ 2147483647 w 26"/>
              <a:gd name="T89" fmla="*/ 2147483647 h 40"/>
              <a:gd name="T90" fmla="*/ 2147483647 w 26"/>
              <a:gd name="T91" fmla="*/ 2147483647 h 40"/>
              <a:gd name="T92" fmla="*/ 2147483647 w 26"/>
              <a:gd name="T93" fmla="*/ 2147483647 h 40"/>
              <a:gd name="T94" fmla="*/ 2147483647 w 26"/>
              <a:gd name="T95" fmla="*/ 2147483647 h 40"/>
              <a:gd name="T96" fmla="*/ 2147483647 w 26"/>
              <a:gd name="T97" fmla="*/ 2147483647 h 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"/>
              <a:gd name="T148" fmla="*/ 0 h 40"/>
              <a:gd name="T149" fmla="*/ 26 w 26"/>
              <a:gd name="T150" fmla="*/ 40 h 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" h="40">
                <a:moveTo>
                  <a:pt x="5" y="16"/>
                </a:moveTo>
                <a:lnTo>
                  <a:pt x="21" y="16"/>
                </a:lnTo>
                <a:lnTo>
                  <a:pt x="21" y="14"/>
                </a:lnTo>
                <a:lnTo>
                  <a:pt x="21" y="12"/>
                </a:lnTo>
                <a:lnTo>
                  <a:pt x="21" y="10"/>
                </a:lnTo>
                <a:lnTo>
                  <a:pt x="19" y="9"/>
                </a:lnTo>
                <a:lnTo>
                  <a:pt x="19" y="7"/>
                </a:lnTo>
                <a:lnTo>
                  <a:pt x="17" y="7"/>
                </a:lnTo>
                <a:lnTo>
                  <a:pt x="17" y="5"/>
                </a:lnTo>
                <a:lnTo>
                  <a:pt x="16" y="5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9" y="7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5" y="16"/>
                </a:lnTo>
                <a:close/>
                <a:moveTo>
                  <a:pt x="21" y="26"/>
                </a:moveTo>
                <a:lnTo>
                  <a:pt x="26" y="26"/>
                </a:lnTo>
                <a:lnTo>
                  <a:pt x="26" y="28"/>
                </a:lnTo>
                <a:lnTo>
                  <a:pt x="26" y="29"/>
                </a:lnTo>
                <a:lnTo>
                  <a:pt x="24" y="31"/>
                </a:lnTo>
                <a:lnTo>
                  <a:pt x="24" y="33"/>
                </a:lnTo>
                <a:lnTo>
                  <a:pt x="23" y="35"/>
                </a:lnTo>
                <a:lnTo>
                  <a:pt x="23" y="36"/>
                </a:lnTo>
                <a:lnTo>
                  <a:pt x="21" y="36"/>
                </a:lnTo>
                <a:lnTo>
                  <a:pt x="21" y="38"/>
                </a:lnTo>
                <a:lnTo>
                  <a:pt x="19" y="38"/>
                </a:lnTo>
                <a:lnTo>
                  <a:pt x="17" y="38"/>
                </a:lnTo>
                <a:lnTo>
                  <a:pt x="17" y="40"/>
                </a:lnTo>
                <a:lnTo>
                  <a:pt x="16" y="40"/>
                </a:lnTo>
                <a:lnTo>
                  <a:pt x="14" y="40"/>
                </a:lnTo>
                <a:lnTo>
                  <a:pt x="12" y="40"/>
                </a:lnTo>
                <a:lnTo>
                  <a:pt x="11" y="40"/>
                </a:lnTo>
                <a:lnTo>
                  <a:pt x="9" y="38"/>
                </a:lnTo>
                <a:lnTo>
                  <a:pt x="7" y="38"/>
                </a:lnTo>
                <a:lnTo>
                  <a:pt x="5" y="36"/>
                </a:lnTo>
                <a:lnTo>
                  <a:pt x="4" y="36"/>
                </a:lnTo>
                <a:lnTo>
                  <a:pt x="4" y="35"/>
                </a:lnTo>
                <a:lnTo>
                  <a:pt x="2" y="33"/>
                </a:lnTo>
                <a:lnTo>
                  <a:pt x="2" y="31"/>
                </a:lnTo>
                <a:lnTo>
                  <a:pt x="2" y="29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lnTo>
                  <a:pt x="0" y="17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4" y="3"/>
                </a:lnTo>
                <a:lnTo>
                  <a:pt x="5" y="3"/>
                </a:lnTo>
                <a:lnTo>
                  <a:pt x="7" y="2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19" y="2"/>
                </a:lnTo>
                <a:lnTo>
                  <a:pt x="21" y="2"/>
                </a:lnTo>
                <a:lnTo>
                  <a:pt x="23" y="3"/>
                </a:lnTo>
                <a:lnTo>
                  <a:pt x="23" y="5"/>
                </a:lnTo>
                <a:lnTo>
                  <a:pt x="24" y="5"/>
                </a:lnTo>
                <a:lnTo>
                  <a:pt x="24" y="7"/>
                </a:lnTo>
                <a:lnTo>
                  <a:pt x="24" y="9"/>
                </a:lnTo>
                <a:lnTo>
                  <a:pt x="26" y="10"/>
                </a:lnTo>
                <a:lnTo>
                  <a:pt x="26" y="12"/>
                </a:lnTo>
                <a:lnTo>
                  <a:pt x="26" y="14"/>
                </a:lnTo>
                <a:lnTo>
                  <a:pt x="26" y="16"/>
                </a:lnTo>
                <a:lnTo>
                  <a:pt x="26" y="19"/>
                </a:lnTo>
                <a:lnTo>
                  <a:pt x="26" y="21"/>
                </a:lnTo>
                <a:lnTo>
                  <a:pt x="5" y="21"/>
                </a:lnTo>
                <a:lnTo>
                  <a:pt x="5" y="23"/>
                </a:lnTo>
                <a:lnTo>
                  <a:pt x="5" y="24"/>
                </a:lnTo>
                <a:lnTo>
                  <a:pt x="5" y="26"/>
                </a:lnTo>
                <a:lnTo>
                  <a:pt x="5" y="28"/>
                </a:lnTo>
                <a:lnTo>
                  <a:pt x="7" y="29"/>
                </a:lnTo>
                <a:lnTo>
                  <a:pt x="7" y="31"/>
                </a:lnTo>
                <a:lnTo>
                  <a:pt x="9" y="31"/>
                </a:lnTo>
                <a:lnTo>
                  <a:pt x="9" y="33"/>
                </a:lnTo>
                <a:lnTo>
                  <a:pt x="11" y="33"/>
                </a:lnTo>
                <a:lnTo>
                  <a:pt x="12" y="33"/>
                </a:lnTo>
                <a:lnTo>
                  <a:pt x="14" y="35"/>
                </a:lnTo>
                <a:lnTo>
                  <a:pt x="14" y="33"/>
                </a:lnTo>
                <a:lnTo>
                  <a:pt x="16" y="33"/>
                </a:lnTo>
                <a:lnTo>
                  <a:pt x="17" y="33"/>
                </a:lnTo>
                <a:lnTo>
                  <a:pt x="19" y="31"/>
                </a:lnTo>
                <a:lnTo>
                  <a:pt x="19" y="29"/>
                </a:lnTo>
                <a:lnTo>
                  <a:pt x="21" y="29"/>
                </a:lnTo>
                <a:lnTo>
                  <a:pt x="21" y="28"/>
                </a:lnTo>
                <a:lnTo>
                  <a:pt x="21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0" name="Freeform 1085"/>
          <p:cNvSpPr>
            <a:spLocks noChangeArrowheads="1"/>
          </p:cNvSpPr>
          <p:nvPr/>
        </p:nvSpPr>
        <p:spPr bwMode="auto">
          <a:xfrm>
            <a:off x="2163763" y="3733800"/>
            <a:ext cx="38100" cy="87313"/>
          </a:xfrm>
          <a:custGeom>
            <a:avLst/>
            <a:gdLst>
              <a:gd name="T0" fmla="*/ 0 w 24"/>
              <a:gd name="T1" fmla="*/ 2147483647 h 55"/>
              <a:gd name="T2" fmla="*/ 0 w 24"/>
              <a:gd name="T3" fmla="*/ 0 h 55"/>
              <a:gd name="T4" fmla="*/ 2147483647 w 24"/>
              <a:gd name="T5" fmla="*/ 0 h 55"/>
              <a:gd name="T6" fmla="*/ 2147483647 w 24"/>
              <a:gd name="T7" fmla="*/ 2147483647 h 55"/>
              <a:gd name="T8" fmla="*/ 2147483647 w 24"/>
              <a:gd name="T9" fmla="*/ 2147483647 h 55"/>
              <a:gd name="T10" fmla="*/ 2147483647 w 24"/>
              <a:gd name="T11" fmla="*/ 2147483647 h 55"/>
              <a:gd name="T12" fmla="*/ 0 w 2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55"/>
              <a:gd name="T23" fmla="*/ 24 w 2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55">
                <a:moveTo>
                  <a:pt x="0" y="55"/>
                </a:moveTo>
                <a:lnTo>
                  <a:pt x="0" y="0"/>
                </a:lnTo>
                <a:lnTo>
                  <a:pt x="5" y="0"/>
                </a:lnTo>
                <a:lnTo>
                  <a:pt x="5" y="48"/>
                </a:lnTo>
                <a:lnTo>
                  <a:pt x="24" y="48"/>
                </a:lnTo>
                <a:lnTo>
                  <a:pt x="24" y="55"/>
                </a:lnTo>
                <a:lnTo>
                  <a:pt x="0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1" name="Freeform 1086"/>
          <p:cNvSpPr>
            <a:spLocks noChangeArrowheads="1"/>
          </p:cNvSpPr>
          <p:nvPr/>
        </p:nvSpPr>
        <p:spPr bwMode="auto">
          <a:xfrm>
            <a:off x="2206625" y="3756025"/>
            <a:ext cx="39688" cy="65088"/>
          </a:xfrm>
          <a:custGeom>
            <a:avLst/>
            <a:gdLst>
              <a:gd name="T0" fmla="*/ 2147483647 w 25"/>
              <a:gd name="T1" fmla="*/ 2147483647 h 41"/>
              <a:gd name="T2" fmla="*/ 2147483647 w 25"/>
              <a:gd name="T3" fmla="*/ 2147483647 h 41"/>
              <a:gd name="T4" fmla="*/ 2147483647 w 25"/>
              <a:gd name="T5" fmla="*/ 2147483647 h 41"/>
              <a:gd name="T6" fmla="*/ 2147483647 w 25"/>
              <a:gd name="T7" fmla="*/ 2147483647 h 41"/>
              <a:gd name="T8" fmla="*/ 2147483647 w 25"/>
              <a:gd name="T9" fmla="*/ 2147483647 h 41"/>
              <a:gd name="T10" fmla="*/ 2147483647 w 25"/>
              <a:gd name="T11" fmla="*/ 2147483647 h 41"/>
              <a:gd name="T12" fmla="*/ 2147483647 w 25"/>
              <a:gd name="T13" fmla="*/ 2147483647 h 41"/>
              <a:gd name="T14" fmla="*/ 2147483647 w 25"/>
              <a:gd name="T15" fmla="*/ 2147483647 h 41"/>
              <a:gd name="T16" fmla="*/ 2147483647 w 25"/>
              <a:gd name="T17" fmla="*/ 2147483647 h 41"/>
              <a:gd name="T18" fmla="*/ 2147483647 w 25"/>
              <a:gd name="T19" fmla="*/ 2147483647 h 41"/>
              <a:gd name="T20" fmla="*/ 2147483647 w 25"/>
              <a:gd name="T21" fmla="*/ 2147483647 h 41"/>
              <a:gd name="T22" fmla="*/ 2147483647 w 25"/>
              <a:gd name="T23" fmla="*/ 2147483647 h 41"/>
              <a:gd name="T24" fmla="*/ 2147483647 w 25"/>
              <a:gd name="T25" fmla="*/ 2147483647 h 41"/>
              <a:gd name="T26" fmla="*/ 2147483647 w 25"/>
              <a:gd name="T27" fmla="*/ 2147483647 h 41"/>
              <a:gd name="T28" fmla="*/ 2147483647 w 25"/>
              <a:gd name="T29" fmla="*/ 2147483647 h 41"/>
              <a:gd name="T30" fmla="*/ 2147483647 w 25"/>
              <a:gd name="T31" fmla="*/ 2147483647 h 41"/>
              <a:gd name="T32" fmla="*/ 2147483647 w 25"/>
              <a:gd name="T33" fmla="*/ 2147483647 h 41"/>
              <a:gd name="T34" fmla="*/ 2147483647 w 25"/>
              <a:gd name="T35" fmla="*/ 2147483647 h 41"/>
              <a:gd name="T36" fmla="*/ 2147483647 w 25"/>
              <a:gd name="T37" fmla="*/ 2147483647 h 41"/>
              <a:gd name="T38" fmla="*/ 2147483647 w 25"/>
              <a:gd name="T39" fmla="*/ 2147483647 h 41"/>
              <a:gd name="T40" fmla="*/ 2147483647 w 25"/>
              <a:gd name="T41" fmla="*/ 2147483647 h 41"/>
              <a:gd name="T42" fmla="*/ 2147483647 w 25"/>
              <a:gd name="T43" fmla="*/ 2147483647 h 41"/>
              <a:gd name="T44" fmla="*/ 2147483647 w 25"/>
              <a:gd name="T45" fmla="*/ 2147483647 h 41"/>
              <a:gd name="T46" fmla="*/ 2147483647 w 25"/>
              <a:gd name="T47" fmla="*/ 2147483647 h 41"/>
              <a:gd name="T48" fmla="*/ 2147483647 w 25"/>
              <a:gd name="T49" fmla="*/ 2147483647 h 41"/>
              <a:gd name="T50" fmla="*/ 0 w 25"/>
              <a:gd name="T51" fmla="*/ 2147483647 h 41"/>
              <a:gd name="T52" fmla="*/ 2147483647 w 25"/>
              <a:gd name="T53" fmla="*/ 2147483647 h 41"/>
              <a:gd name="T54" fmla="*/ 2147483647 w 25"/>
              <a:gd name="T55" fmla="*/ 2147483647 h 41"/>
              <a:gd name="T56" fmla="*/ 2147483647 w 25"/>
              <a:gd name="T57" fmla="*/ 2147483647 h 41"/>
              <a:gd name="T58" fmla="*/ 2147483647 w 25"/>
              <a:gd name="T59" fmla="*/ 2147483647 h 41"/>
              <a:gd name="T60" fmla="*/ 2147483647 w 25"/>
              <a:gd name="T61" fmla="*/ 2147483647 h 41"/>
              <a:gd name="T62" fmla="*/ 2147483647 w 25"/>
              <a:gd name="T63" fmla="*/ 2147483647 h 41"/>
              <a:gd name="T64" fmla="*/ 2147483647 w 25"/>
              <a:gd name="T65" fmla="*/ 2147483647 h 41"/>
              <a:gd name="T66" fmla="*/ 2147483647 w 25"/>
              <a:gd name="T67" fmla="*/ 2147483647 h 41"/>
              <a:gd name="T68" fmla="*/ 2147483647 w 25"/>
              <a:gd name="T69" fmla="*/ 2147483647 h 41"/>
              <a:gd name="T70" fmla="*/ 2147483647 w 25"/>
              <a:gd name="T71" fmla="*/ 2147483647 h 41"/>
              <a:gd name="T72" fmla="*/ 2147483647 w 25"/>
              <a:gd name="T73" fmla="*/ 2147483647 h 41"/>
              <a:gd name="T74" fmla="*/ 2147483647 w 25"/>
              <a:gd name="T75" fmla="*/ 2147483647 h 41"/>
              <a:gd name="T76" fmla="*/ 2147483647 w 25"/>
              <a:gd name="T77" fmla="*/ 2147483647 h 41"/>
              <a:gd name="T78" fmla="*/ 2147483647 w 25"/>
              <a:gd name="T79" fmla="*/ 2147483647 h 41"/>
              <a:gd name="T80" fmla="*/ 2147483647 w 25"/>
              <a:gd name="T81" fmla="*/ 0 h 41"/>
              <a:gd name="T82" fmla="*/ 2147483647 w 25"/>
              <a:gd name="T83" fmla="*/ 0 h 41"/>
              <a:gd name="T84" fmla="*/ 2147483647 w 25"/>
              <a:gd name="T85" fmla="*/ 2147483647 h 41"/>
              <a:gd name="T86" fmla="*/ 2147483647 w 25"/>
              <a:gd name="T87" fmla="*/ 2147483647 h 41"/>
              <a:gd name="T88" fmla="*/ 2147483647 w 25"/>
              <a:gd name="T89" fmla="*/ 2147483647 h 41"/>
              <a:gd name="T90" fmla="*/ 2147483647 w 25"/>
              <a:gd name="T91" fmla="*/ 2147483647 h 41"/>
              <a:gd name="T92" fmla="*/ 2147483647 w 25"/>
              <a:gd name="T93" fmla="*/ 2147483647 h 41"/>
              <a:gd name="T94" fmla="*/ 2147483647 w 25"/>
              <a:gd name="T95" fmla="*/ 2147483647 h 41"/>
              <a:gd name="T96" fmla="*/ 2147483647 w 25"/>
              <a:gd name="T97" fmla="*/ 2147483647 h 41"/>
              <a:gd name="T98" fmla="*/ 2147483647 w 25"/>
              <a:gd name="T99" fmla="*/ 2147483647 h 41"/>
              <a:gd name="T100" fmla="*/ 2147483647 w 25"/>
              <a:gd name="T101" fmla="*/ 2147483647 h 4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"/>
              <a:gd name="T154" fmla="*/ 0 h 41"/>
              <a:gd name="T155" fmla="*/ 25 w 25"/>
              <a:gd name="T156" fmla="*/ 41 h 4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" h="41">
                <a:moveTo>
                  <a:pt x="18" y="19"/>
                </a:moveTo>
                <a:lnTo>
                  <a:pt x="18" y="19"/>
                </a:lnTo>
                <a:lnTo>
                  <a:pt x="16" y="21"/>
                </a:lnTo>
                <a:lnTo>
                  <a:pt x="14" y="21"/>
                </a:lnTo>
                <a:lnTo>
                  <a:pt x="13" y="22"/>
                </a:lnTo>
                <a:lnTo>
                  <a:pt x="11" y="22"/>
                </a:lnTo>
                <a:lnTo>
                  <a:pt x="9" y="24"/>
                </a:lnTo>
                <a:lnTo>
                  <a:pt x="7" y="24"/>
                </a:lnTo>
                <a:lnTo>
                  <a:pt x="7" y="26"/>
                </a:lnTo>
                <a:lnTo>
                  <a:pt x="7" y="27"/>
                </a:lnTo>
                <a:lnTo>
                  <a:pt x="6" y="27"/>
                </a:lnTo>
                <a:lnTo>
                  <a:pt x="6" y="29"/>
                </a:lnTo>
                <a:lnTo>
                  <a:pt x="6" y="31"/>
                </a:lnTo>
                <a:lnTo>
                  <a:pt x="6" y="33"/>
                </a:lnTo>
                <a:lnTo>
                  <a:pt x="7" y="34"/>
                </a:lnTo>
                <a:lnTo>
                  <a:pt x="7" y="36"/>
                </a:lnTo>
                <a:lnTo>
                  <a:pt x="9" y="36"/>
                </a:lnTo>
                <a:lnTo>
                  <a:pt x="11" y="36"/>
                </a:lnTo>
                <a:lnTo>
                  <a:pt x="13" y="36"/>
                </a:lnTo>
                <a:lnTo>
                  <a:pt x="14" y="36"/>
                </a:lnTo>
                <a:lnTo>
                  <a:pt x="14" y="34"/>
                </a:lnTo>
                <a:lnTo>
                  <a:pt x="16" y="34"/>
                </a:lnTo>
                <a:lnTo>
                  <a:pt x="16" y="33"/>
                </a:lnTo>
                <a:lnTo>
                  <a:pt x="16" y="31"/>
                </a:lnTo>
                <a:lnTo>
                  <a:pt x="18" y="29"/>
                </a:lnTo>
                <a:lnTo>
                  <a:pt x="18" y="27"/>
                </a:lnTo>
                <a:lnTo>
                  <a:pt x="18" y="19"/>
                </a:lnTo>
                <a:close/>
                <a:moveTo>
                  <a:pt x="25" y="41"/>
                </a:moveTo>
                <a:lnTo>
                  <a:pt x="25" y="41"/>
                </a:lnTo>
                <a:lnTo>
                  <a:pt x="23" y="41"/>
                </a:lnTo>
                <a:lnTo>
                  <a:pt x="21" y="41"/>
                </a:lnTo>
                <a:lnTo>
                  <a:pt x="19" y="41"/>
                </a:lnTo>
                <a:lnTo>
                  <a:pt x="19" y="40"/>
                </a:lnTo>
                <a:lnTo>
                  <a:pt x="18" y="40"/>
                </a:lnTo>
                <a:lnTo>
                  <a:pt x="18" y="38"/>
                </a:lnTo>
                <a:lnTo>
                  <a:pt x="18" y="36"/>
                </a:lnTo>
                <a:lnTo>
                  <a:pt x="16" y="38"/>
                </a:lnTo>
                <a:lnTo>
                  <a:pt x="16" y="40"/>
                </a:lnTo>
                <a:lnTo>
                  <a:pt x="14" y="40"/>
                </a:lnTo>
                <a:lnTo>
                  <a:pt x="13" y="41"/>
                </a:lnTo>
                <a:lnTo>
                  <a:pt x="11" y="41"/>
                </a:lnTo>
                <a:lnTo>
                  <a:pt x="9" y="41"/>
                </a:lnTo>
                <a:lnTo>
                  <a:pt x="7" y="41"/>
                </a:lnTo>
                <a:lnTo>
                  <a:pt x="6" y="41"/>
                </a:lnTo>
                <a:lnTo>
                  <a:pt x="4" y="40"/>
                </a:lnTo>
                <a:lnTo>
                  <a:pt x="2" y="38"/>
                </a:lnTo>
                <a:lnTo>
                  <a:pt x="2" y="36"/>
                </a:lnTo>
                <a:lnTo>
                  <a:pt x="2" y="34"/>
                </a:lnTo>
                <a:lnTo>
                  <a:pt x="2" y="33"/>
                </a:lnTo>
                <a:lnTo>
                  <a:pt x="0" y="31"/>
                </a:lnTo>
                <a:lnTo>
                  <a:pt x="0" y="29"/>
                </a:lnTo>
                <a:lnTo>
                  <a:pt x="2" y="27"/>
                </a:lnTo>
                <a:lnTo>
                  <a:pt x="2" y="26"/>
                </a:lnTo>
                <a:lnTo>
                  <a:pt x="2" y="24"/>
                </a:lnTo>
                <a:lnTo>
                  <a:pt x="4" y="22"/>
                </a:lnTo>
                <a:lnTo>
                  <a:pt x="4" y="21"/>
                </a:lnTo>
                <a:lnTo>
                  <a:pt x="6" y="21"/>
                </a:lnTo>
                <a:lnTo>
                  <a:pt x="7" y="19"/>
                </a:lnTo>
                <a:lnTo>
                  <a:pt x="9" y="19"/>
                </a:lnTo>
                <a:lnTo>
                  <a:pt x="11" y="17"/>
                </a:lnTo>
                <a:lnTo>
                  <a:pt x="13" y="17"/>
                </a:lnTo>
                <a:lnTo>
                  <a:pt x="14" y="15"/>
                </a:lnTo>
                <a:lnTo>
                  <a:pt x="16" y="15"/>
                </a:lnTo>
                <a:lnTo>
                  <a:pt x="16" y="14"/>
                </a:lnTo>
                <a:lnTo>
                  <a:pt x="18" y="14"/>
                </a:lnTo>
                <a:lnTo>
                  <a:pt x="18" y="12"/>
                </a:lnTo>
                <a:lnTo>
                  <a:pt x="18" y="8"/>
                </a:lnTo>
                <a:lnTo>
                  <a:pt x="18" y="7"/>
                </a:lnTo>
                <a:lnTo>
                  <a:pt x="16" y="7"/>
                </a:lnTo>
                <a:lnTo>
                  <a:pt x="16" y="5"/>
                </a:lnTo>
                <a:lnTo>
                  <a:pt x="14" y="5"/>
                </a:lnTo>
                <a:lnTo>
                  <a:pt x="13" y="3"/>
                </a:lnTo>
                <a:lnTo>
                  <a:pt x="11" y="3"/>
                </a:lnTo>
                <a:lnTo>
                  <a:pt x="11" y="5"/>
                </a:lnTo>
                <a:lnTo>
                  <a:pt x="9" y="5"/>
                </a:lnTo>
                <a:lnTo>
                  <a:pt x="7" y="5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7" y="12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4" y="5"/>
                </a:lnTo>
                <a:lnTo>
                  <a:pt x="4" y="3"/>
                </a:lnTo>
                <a:lnTo>
                  <a:pt x="4" y="1"/>
                </a:lnTo>
                <a:lnTo>
                  <a:pt x="6" y="1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8" y="1"/>
                </a:lnTo>
                <a:lnTo>
                  <a:pt x="19" y="1"/>
                </a:lnTo>
                <a:lnTo>
                  <a:pt x="21" y="3"/>
                </a:lnTo>
                <a:lnTo>
                  <a:pt x="21" y="5"/>
                </a:lnTo>
                <a:lnTo>
                  <a:pt x="21" y="7"/>
                </a:lnTo>
                <a:lnTo>
                  <a:pt x="23" y="7"/>
                </a:lnTo>
                <a:lnTo>
                  <a:pt x="23" y="8"/>
                </a:lnTo>
                <a:lnTo>
                  <a:pt x="23" y="10"/>
                </a:lnTo>
                <a:lnTo>
                  <a:pt x="23" y="34"/>
                </a:lnTo>
                <a:lnTo>
                  <a:pt x="23" y="36"/>
                </a:lnTo>
                <a:lnTo>
                  <a:pt x="25" y="36"/>
                </a:lnTo>
                <a:lnTo>
                  <a:pt x="25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2" name="Freeform 1087"/>
          <p:cNvSpPr>
            <a:spLocks noChangeArrowheads="1"/>
          </p:cNvSpPr>
          <p:nvPr/>
        </p:nvSpPr>
        <p:spPr bwMode="auto">
          <a:xfrm>
            <a:off x="2254250" y="3756025"/>
            <a:ext cx="31750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2147483647 w 20"/>
              <a:gd name="T7" fmla="*/ 2147483647 h 41"/>
              <a:gd name="T8" fmla="*/ 2147483647 w 20"/>
              <a:gd name="T9" fmla="*/ 2147483647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2147483647 w 20"/>
              <a:gd name="T19" fmla="*/ 2147483647 h 41"/>
              <a:gd name="T20" fmla="*/ 2147483647 w 20"/>
              <a:gd name="T21" fmla="*/ 2147483647 h 41"/>
              <a:gd name="T22" fmla="*/ 2147483647 w 20"/>
              <a:gd name="T23" fmla="*/ 2147483647 h 41"/>
              <a:gd name="T24" fmla="*/ 2147483647 w 20"/>
              <a:gd name="T25" fmla="*/ 2147483647 h 41"/>
              <a:gd name="T26" fmla="*/ 2147483647 w 20"/>
              <a:gd name="T27" fmla="*/ 2147483647 h 41"/>
              <a:gd name="T28" fmla="*/ 2147483647 w 20"/>
              <a:gd name="T29" fmla="*/ 2147483647 h 41"/>
              <a:gd name="T30" fmla="*/ 2147483647 w 20"/>
              <a:gd name="T31" fmla="*/ 2147483647 h 41"/>
              <a:gd name="T32" fmla="*/ 2147483647 w 20"/>
              <a:gd name="T33" fmla="*/ 2147483647 h 41"/>
              <a:gd name="T34" fmla="*/ 2147483647 w 20"/>
              <a:gd name="T35" fmla="*/ 2147483647 h 41"/>
              <a:gd name="T36" fmla="*/ 2147483647 w 20"/>
              <a:gd name="T37" fmla="*/ 2147483647 h 41"/>
              <a:gd name="T38" fmla="*/ 0 w 20"/>
              <a:gd name="T39" fmla="*/ 2147483647 h 41"/>
              <a:gd name="T40" fmla="*/ 0 w 20"/>
              <a:gd name="T41" fmla="*/ 2147483647 h 41"/>
              <a:gd name="T42" fmla="*/ 2147483647 w 20"/>
              <a:gd name="T43" fmla="*/ 2147483647 h 41"/>
              <a:gd name="T44" fmla="*/ 2147483647 w 20"/>
              <a:gd name="T45" fmla="*/ 2147483647 h 41"/>
              <a:gd name="T46" fmla="*/ 2147483647 w 20"/>
              <a:gd name="T47" fmla="*/ 0 h 41"/>
              <a:gd name="T48" fmla="*/ 2147483647 w 20"/>
              <a:gd name="T49" fmla="*/ 0 h 41"/>
              <a:gd name="T50" fmla="*/ 2147483647 w 20"/>
              <a:gd name="T51" fmla="*/ 2147483647 h 41"/>
              <a:gd name="T52" fmla="*/ 2147483647 w 20"/>
              <a:gd name="T53" fmla="*/ 2147483647 h 41"/>
              <a:gd name="T54" fmla="*/ 2147483647 w 20"/>
              <a:gd name="T55" fmla="*/ 2147483647 h 41"/>
              <a:gd name="T56" fmla="*/ 2147483647 w 20"/>
              <a:gd name="T57" fmla="*/ 2147483647 h 41"/>
              <a:gd name="T58" fmla="*/ 2147483647 w 20"/>
              <a:gd name="T59" fmla="*/ 2147483647 h 41"/>
              <a:gd name="T60" fmla="*/ 2147483647 w 20"/>
              <a:gd name="T61" fmla="*/ 2147483647 h 41"/>
              <a:gd name="T62" fmla="*/ 2147483647 w 20"/>
              <a:gd name="T63" fmla="*/ 2147483647 h 41"/>
              <a:gd name="T64" fmla="*/ 2147483647 w 20"/>
              <a:gd name="T65" fmla="*/ 2147483647 h 41"/>
              <a:gd name="T66" fmla="*/ 2147483647 w 20"/>
              <a:gd name="T67" fmla="*/ 2147483647 h 41"/>
              <a:gd name="T68" fmla="*/ 2147483647 w 20"/>
              <a:gd name="T69" fmla="*/ 2147483647 h 41"/>
              <a:gd name="T70" fmla="*/ 2147483647 w 20"/>
              <a:gd name="T71" fmla="*/ 2147483647 h 41"/>
              <a:gd name="T72" fmla="*/ 2147483647 w 20"/>
              <a:gd name="T73" fmla="*/ 2147483647 h 41"/>
              <a:gd name="T74" fmla="*/ 2147483647 w 20"/>
              <a:gd name="T75" fmla="*/ 2147483647 h 41"/>
              <a:gd name="T76" fmla="*/ 2147483647 w 20"/>
              <a:gd name="T77" fmla="*/ 2147483647 h 41"/>
              <a:gd name="T78" fmla="*/ 2147483647 w 20"/>
              <a:gd name="T79" fmla="*/ 2147483647 h 41"/>
              <a:gd name="T80" fmla="*/ 2147483647 w 20"/>
              <a:gd name="T81" fmla="*/ 2147483647 h 41"/>
              <a:gd name="T82" fmla="*/ 2147483647 w 20"/>
              <a:gd name="T83" fmla="*/ 2147483647 h 41"/>
              <a:gd name="T84" fmla="*/ 2147483647 w 20"/>
              <a:gd name="T85" fmla="*/ 2147483647 h 41"/>
              <a:gd name="T86" fmla="*/ 2147483647 w 20"/>
              <a:gd name="T87" fmla="*/ 2147483647 h 41"/>
              <a:gd name="T88" fmla="*/ 2147483647 w 20"/>
              <a:gd name="T89" fmla="*/ 2147483647 h 41"/>
              <a:gd name="T90" fmla="*/ 2147483647 w 20"/>
              <a:gd name="T91" fmla="*/ 2147483647 h 41"/>
              <a:gd name="T92" fmla="*/ 2147483647 w 20"/>
              <a:gd name="T93" fmla="*/ 2147483647 h 41"/>
              <a:gd name="T94" fmla="*/ 2147483647 w 20"/>
              <a:gd name="T95" fmla="*/ 2147483647 h 41"/>
              <a:gd name="T96" fmla="*/ 2147483647 w 20"/>
              <a:gd name="T97" fmla="*/ 2147483647 h 41"/>
              <a:gd name="T98" fmla="*/ 2147483647 w 20"/>
              <a:gd name="T99" fmla="*/ 2147483647 h 41"/>
              <a:gd name="T100" fmla="*/ 2147483647 w 20"/>
              <a:gd name="T101" fmla="*/ 2147483647 h 41"/>
              <a:gd name="T102" fmla="*/ 2147483647 w 20"/>
              <a:gd name="T103" fmla="*/ 2147483647 h 41"/>
              <a:gd name="T104" fmla="*/ 2147483647 w 20"/>
              <a:gd name="T105" fmla="*/ 2147483647 h 41"/>
              <a:gd name="T106" fmla="*/ 2147483647 w 20"/>
              <a:gd name="T107" fmla="*/ 2147483647 h 41"/>
              <a:gd name="T108" fmla="*/ 2147483647 w 20"/>
              <a:gd name="T109" fmla="*/ 2147483647 h 41"/>
              <a:gd name="T110" fmla="*/ 0 w 20"/>
              <a:gd name="T111" fmla="*/ 2147483647 h 41"/>
              <a:gd name="T112" fmla="*/ 0 w 20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"/>
              <a:gd name="T172" fmla="*/ 0 h 41"/>
              <a:gd name="T173" fmla="*/ 20 w 2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" h="41">
                <a:moveTo>
                  <a:pt x="0" y="29"/>
                </a:moveTo>
                <a:lnTo>
                  <a:pt x="3" y="29"/>
                </a:lnTo>
                <a:lnTo>
                  <a:pt x="3" y="31"/>
                </a:lnTo>
                <a:lnTo>
                  <a:pt x="5" y="33"/>
                </a:lnTo>
                <a:lnTo>
                  <a:pt x="5" y="34"/>
                </a:lnTo>
                <a:lnTo>
                  <a:pt x="7" y="36"/>
                </a:lnTo>
                <a:lnTo>
                  <a:pt x="8" y="36"/>
                </a:lnTo>
                <a:lnTo>
                  <a:pt x="10" y="36"/>
                </a:lnTo>
                <a:lnTo>
                  <a:pt x="12" y="36"/>
                </a:lnTo>
                <a:lnTo>
                  <a:pt x="13" y="36"/>
                </a:lnTo>
                <a:lnTo>
                  <a:pt x="15" y="34"/>
                </a:lnTo>
                <a:lnTo>
                  <a:pt x="15" y="33"/>
                </a:lnTo>
                <a:lnTo>
                  <a:pt x="17" y="31"/>
                </a:lnTo>
                <a:lnTo>
                  <a:pt x="17" y="29"/>
                </a:lnTo>
                <a:lnTo>
                  <a:pt x="15" y="27"/>
                </a:lnTo>
                <a:lnTo>
                  <a:pt x="15" y="26"/>
                </a:lnTo>
                <a:lnTo>
                  <a:pt x="13" y="26"/>
                </a:lnTo>
                <a:lnTo>
                  <a:pt x="13" y="24"/>
                </a:lnTo>
                <a:lnTo>
                  <a:pt x="12" y="24"/>
                </a:lnTo>
                <a:lnTo>
                  <a:pt x="10" y="22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3" y="19"/>
                </a:lnTo>
                <a:lnTo>
                  <a:pt x="1" y="19"/>
                </a:lnTo>
                <a:lnTo>
                  <a:pt x="1" y="17"/>
                </a:lnTo>
                <a:lnTo>
                  <a:pt x="0" y="15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0" y="5"/>
                </a:lnTo>
                <a:lnTo>
                  <a:pt x="1" y="5"/>
                </a:lnTo>
                <a:lnTo>
                  <a:pt x="1" y="3"/>
                </a:lnTo>
                <a:lnTo>
                  <a:pt x="3" y="1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7" y="1"/>
                </a:lnTo>
                <a:lnTo>
                  <a:pt x="19" y="3"/>
                </a:lnTo>
                <a:lnTo>
                  <a:pt x="19" y="5"/>
                </a:lnTo>
                <a:lnTo>
                  <a:pt x="20" y="7"/>
                </a:lnTo>
                <a:lnTo>
                  <a:pt x="20" y="8"/>
                </a:lnTo>
                <a:lnTo>
                  <a:pt x="20" y="10"/>
                </a:lnTo>
                <a:lnTo>
                  <a:pt x="15" y="10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3" y="5"/>
                </a:lnTo>
                <a:lnTo>
                  <a:pt x="12" y="5"/>
                </a:lnTo>
                <a:lnTo>
                  <a:pt x="10" y="3"/>
                </a:lnTo>
                <a:lnTo>
                  <a:pt x="8" y="5"/>
                </a:lnTo>
                <a:lnTo>
                  <a:pt x="7" y="5"/>
                </a:lnTo>
                <a:lnTo>
                  <a:pt x="5" y="7"/>
                </a:lnTo>
                <a:lnTo>
                  <a:pt x="5" y="8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7" y="14"/>
                </a:lnTo>
                <a:lnTo>
                  <a:pt x="7" y="15"/>
                </a:lnTo>
                <a:lnTo>
                  <a:pt x="8" y="15"/>
                </a:lnTo>
                <a:lnTo>
                  <a:pt x="10" y="17"/>
                </a:lnTo>
                <a:lnTo>
                  <a:pt x="12" y="17"/>
                </a:lnTo>
                <a:lnTo>
                  <a:pt x="13" y="17"/>
                </a:lnTo>
                <a:lnTo>
                  <a:pt x="13" y="19"/>
                </a:lnTo>
                <a:lnTo>
                  <a:pt x="15" y="19"/>
                </a:lnTo>
                <a:lnTo>
                  <a:pt x="17" y="19"/>
                </a:lnTo>
                <a:lnTo>
                  <a:pt x="17" y="21"/>
                </a:lnTo>
                <a:lnTo>
                  <a:pt x="19" y="21"/>
                </a:lnTo>
                <a:lnTo>
                  <a:pt x="19" y="22"/>
                </a:lnTo>
                <a:lnTo>
                  <a:pt x="20" y="22"/>
                </a:lnTo>
                <a:lnTo>
                  <a:pt x="20" y="24"/>
                </a:lnTo>
                <a:lnTo>
                  <a:pt x="20" y="26"/>
                </a:lnTo>
                <a:lnTo>
                  <a:pt x="20" y="27"/>
                </a:lnTo>
                <a:lnTo>
                  <a:pt x="20" y="29"/>
                </a:lnTo>
                <a:lnTo>
                  <a:pt x="20" y="31"/>
                </a:lnTo>
                <a:lnTo>
                  <a:pt x="20" y="33"/>
                </a:lnTo>
                <a:lnTo>
                  <a:pt x="20" y="34"/>
                </a:lnTo>
                <a:lnTo>
                  <a:pt x="20" y="36"/>
                </a:lnTo>
                <a:lnTo>
                  <a:pt x="19" y="36"/>
                </a:lnTo>
                <a:lnTo>
                  <a:pt x="19" y="38"/>
                </a:lnTo>
                <a:lnTo>
                  <a:pt x="17" y="40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8" y="41"/>
                </a:lnTo>
                <a:lnTo>
                  <a:pt x="7" y="41"/>
                </a:lnTo>
                <a:lnTo>
                  <a:pt x="5" y="41"/>
                </a:lnTo>
                <a:lnTo>
                  <a:pt x="3" y="40"/>
                </a:lnTo>
                <a:lnTo>
                  <a:pt x="1" y="38"/>
                </a:lnTo>
                <a:lnTo>
                  <a:pt x="0" y="36"/>
                </a:lnTo>
                <a:lnTo>
                  <a:pt x="0" y="34"/>
                </a:ln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3" name="Freeform 1088"/>
          <p:cNvSpPr>
            <a:spLocks noChangeArrowheads="1"/>
          </p:cNvSpPr>
          <p:nvPr/>
        </p:nvSpPr>
        <p:spPr bwMode="auto">
          <a:xfrm>
            <a:off x="2046288" y="3871913"/>
            <a:ext cx="60325" cy="84137"/>
          </a:xfrm>
          <a:custGeom>
            <a:avLst/>
            <a:gdLst>
              <a:gd name="T0" fmla="*/ 2147483647 w 38"/>
              <a:gd name="T1" fmla="*/ 2147483647 h 53"/>
              <a:gd name="T2" fmla="*/ 2147483647 w 38"/>
              <a:gd name="T3" fmla="*/ 2147483647 h 53"/>
              <a:gd name="T4" fmla="*/ 2147483647 w 38"/>
              <a:gd name="T5" fmla="*/ 2147483647 h 53"/>
              <a:gd name="T6" fmla="*/ 2147483647 w 38"/>
              <a:gd name="T7" fmla="*/ 2147483647 h 53"/>
              <a:gd name="T8" fmla="*/ 2147483647 w 38"/>
              <a:gd name="T9" fmla="*/ 2147483647 h 53"/>
              <a:gd name="T10" fmla="*/ 2147483647 w 38"/>
              <a:gd name="T11" fmla="*/ 2147483647 h 53"/>
              <a:gd name="T12" fmla="*/ 0 w 38"/>
              <a:gd name="T13" fmla="*/ 2147483647 h 53"/>
              <a:gd name="T14" fmla="*/ 0 w 38"/>
              <a:gd name="T15" fmla="*/ 0 h 53"/>
              <a:gd name="T16" fmla="*/ 2147483647 w 38"/>
              <a:gd name="T17" fmla="*/ 0 h 53"/>
              <a:gd name="T18" fmla="*/ 2147483647 w 38"/>
              <a:gd name="T19" fmla="*/ 2147483647 h 53"/>
              <a:gd name="T20" fmla="*/ 2147483647 w 38"/>
              <a:gd name="T21" fmla="*/ 0 h 53"/>
              <a:gd name="T22" fmla="*/ 2147483647 w 38"/>
              <a:gd name="T23" fmla="*/ 0 h 53"/>
              <a:gd name="T24" fmla="*/ 2147483647 w 38"/>
              <a:gd name="T25" fmla="*/ 2147483647 h 53"/>
              <a:gd name="T26" fmla="*/ 2147483647 w 38"/>
              <a:gd name="T27" fmla="*/ 2147483647 h 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3"/>
              <a:gd name="T44" fmla="*/ 38 w 38"/>
              <a:gd name="T45" fmla="*/ 53 h 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3">
                <a:moveTo>
                  <a:pt x="33" y="53"/>
                </a:moveTo>
                <a:lnTo>
                  <a:pt x="33" y="3"/>
                </a:lnTo>
                <a:lnTo>
                  <a:pt x="21" y="53"/>
                </a:lnTo>
                <a:lnTo>
                  <a:pt x="16" y="53"/>
                </a:lnTo>
                <a:lnTo>
                  <a:pt x="5" y="3"/>
                </a:lnTo>
                <a:lnTo>
                  <a:pt x="5" y="53"/>
                </a:lnTo>
                <a:lnTo>
                  <a:pt x="0" y="53"/>
                </a:lnTo>
                <a:lnTo>
                  <a:pt x="0" y="0"/>
                </a:lnTo>
                <a:lnTo>
                  <a:pt x="9" y="0"/>
                </a:lnTo>
                <a:lnTo>
                  <a:pt x="19" y="46"/>
                </a:lnTo>
                <a:lnTo>
                  <a:pt x="29" y="0"/>
                </a:lnTo>
                <a:lnTo>
                  <a:pt x="38" y="0"/>
                </a:lnTo>
                <a:lnTo>
                  <a:pt x="38" y="53"/>
                </a:lnTo>
                <a:lnTo>
                  <a:pt x="33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4" name="Freeform 1089"/>
          <p:cNvSpPr>
            <a:spLocks noChangeArrowheads="1"/>
          </p:cNvSpPr>
          <p:nvPr/>
        </p:nvSpPr>
        <p:spPr bwMode="auto">
          <a:xfrm>
            <a:off x="2117725" y="3890963"/>
            <a:ext cx="38100" cy="68262"/>
          </a:xfrm>
          <a:custGeom>
            <a:avLst/>
            <a:gdLst>
              <a:gd name="T0" fmla="*/ 2147483647 w 24"/>
              <a:gd name="T1" fmla="*/ 2147483647 h 43"/>
              <a:gd name="T2" fmla="*/ 2147483647 w 24"/>
              <a:gd name="T3" fmla="*/ 2147483647 h 43"/>
              <a:gd name="T4" fmla="*/ 2147483647 w 24"/>
              <a:gd name="T5" fmla="*/ 2147483647 h 43"/>
              <a:gd name="T6" fmla="*/ 2147483647 w 24"/>
              <a:gd name="T7" fmla="*/ 2147483647 h 43"/>
              <a:gd name="T8" fmla="*/ 2147483647 w 24"/>
              <a:gd name="T9" fmla="*/ 2147483647 h 43"/>
              <a:gd name="T10" fmla="*/ 2147483647 w 24"/>
              <a:gd name="T11" fmla="*/ 2147483647 h 43"/>
              <a:gd name="T12" fmla="*/ 2147483647 w 24"/>
              <a:gd name="T13" fmla="*/ 2147483647 h 43"/>
              <a:gd name="T14" fmla="*/ 2147483647 w 24"/>
              <a:gd name="T15" fmla="*/ 2147483647 h 43"/>
              <a:gd name="T16" fmla="*/ 2147483647 w 24"/>
              <a:gd name="T17" fmla="*/ 2147483647 h 43"/>
              <a:gd name="T18" fmla="*/ 2147483647 w 24"/>
              <a:gd name="T19" fmla="*/ 2147483647 h 43"/>
              <a:gd name="T20" fmla="*/ 2147483647 w 24"/>
              <a:gd name="T21" fmla="*/ 2147483647 h 43"/>
              <a:gd name="T22" fmla="*/ 2147483647 w 24"/>
              <a:gd name="T23" fmla="*/ 2147483647 h 43"/>
              <a:gd name="T24" fmla="*/ 2147483647 w 24"/>
              <a:gd name="T25" fmla="*/ 2147483647 h 43"/>
              <a:gd name="T26" fmla="*/ 2147483647 w 24"/>
              <a:gd name="T27" fmla="*/ 2147483647 h 43"/>
              <a:gd name="T28" fmla="*/ 2147483647 w 24"/>
              <a:gd name="T29" fmla="*/ 2147483647 h 43"/>
              <a:gd name="T30" fmla="*/ 2147483647 w 24"/>
              <a:gd name="T31" fmla="*/ 2147483647 h 43"/>
              <a:gd name="T32" fmla="*/ 2147483647 w 24"/>
              <a:gd name="T33" fmla="*/ 2147483647 h 43"/>
              <a:gd name="T34" fmla="*/ 2147483647 w 24"/>
              <a:gd name="T35" fmla="*/ 2147483647 h 43"/>
              <a:gd name="T36" fmla="*/ 2147483647 w 24"/>
              <a:gd name="T37" fmla="*/ 2147483647 h 43"/>
              <a:gd name="T38" fmla="*/ 2147483647 w 24"/>
              <a:gd name="T39" fmla="*/ 2147483647 h 43"/>
              <a:gd name="T40" fmla="*/ 2147483647 w 24"/>
              <a:gd name="T41" fmla="*/ 2147483647 h 43"/>
              <a:gd name="T42" fmla="*/ 2147483647 w 24"/>
              <a:gd name="T43" fmla="*/ 2147483647 h 43"/>
              <a:gd name="T44" fmla="*/ 2147483647 w 24"/>
              <a:gd name="T45" fmla="*/ 2147483647 h 43"/>
              <a:gd name="T46" fmla="*/ 2147483647 w 24"/>
              <a:gd name="T47" fmla="*/ 2147483647 h 43"/>
              <a:gd name="T48" fmla="*/ 0 w 24"/>
              <a:gd name="T49" fmla="*/ 2147483647 h 43"/>
              <a:gd name="T50" fmla="*/ 0 w 24"/>
              <a:gd name="T51" fmla="*/ 2147483647 h 43"/>
              <a:gd name="T52" fmla="*/ 0 w 24"/>
              <a:gd name="T53" fmla="*/ 2147483647 h 43"/>
              <a:gd name="T54" fmla="*/ 2147483647 w 24"/>
              <a:gd name="T55" fmla="*/ 2147483647 h 43"/>
              <a:gd name="T56" fmla="*/ 2147483647 w 24"/>
              <a:gd name="T57" fmla="*/ 2147483647 h 43"/>
              <a:gd name="T58" fmla="*/ 2147483647 w 24"/>
              <a:gd name="T59" fmla="*/ 2147483647 h 43"/>
              <a:gd name="T60" fmla="*/ 2147483647 w 24"/>
              <a:gd name="T61" fmla="*/ 2147483647 h 43"/>
              <a:gd name="T62" fmla="*/ 2147483647 w 24"/>
              <a:gd name="T63" fmla="*/ 2147483647 h 43"/>
              <a:gd name="T64" fmla="*/ 2147483647 w 24"/>
              <a:gd name="T65" fmla="*/ 2147483647 h 43"/>
              <a:gd name="T66" fmla="*/ 2147483647 w 24"/>
              <a:gd name="T67" fmla="*/ 2147483647 h 43"/>
              <a:gd name="T68" fmla="*/ 2147483647 w 24"/>
              <a:gd name="T69" fmla="*/ 2147483647 h 43"/>
              <a:gd name="T70" fmla="*/ 2147483647 w 24"/>
              <a:gd name="T71" fmla="*/ 2147483647 h 43"/>
              <a:gd name="T72" fmla="*/ 2147483647 w 24"/>
              <a:gd name="T73" fmla="*/ 2147483647 h 43"/>
              <a:gd name="T74" fmla="*/ 2147483647 w 24"/>
              <a:gd name="T75" fmla="*/ 2147483647 h 43"/>
              <a:gd name="T76" fmla="*/ 2147483647 w 24"/>
              <a:gd name="T77" fmla="*/ 2147483647 h 43"/>
              <a:gd name="T78" fmla="*/ 2147483647 w 24"/>
              <a:gd name="T79" fmla="*/ 2147483647 h 43"/>
              <a:gd name="T80" fmla="*/ 2147483647 w 24"/>
              <a:gd name="T81" fmla="*/ 0 h 43"/>
              <a:gd name="T82" fmla="*/ 2147483647 w 24"/>
              <a:gd name="T83" fmla="*/ 2147483647 h 43"/>
              <a:gd name="T84" fmla="*/ 2147483647 w 24"/>
              <a:gd name="T85" fmla="*/ 2147483647 h 43"/>
              <a:gd name="T86" fmla="*/ 2147483647 w 24"/>
              <a:gd name="T87" fmla="*/ 2147483647 h 43"/>
              <a:gd name="T88" fmla="*/ 2147483647 w 24"/>
              <a:gd name="T89" fmla="*/ 2147483647 h 43"/>
              <a:gd name="T90" fmla="*/ 2147483647 w 24"/>
              <a:gd name="T91" fmla="*/ 2147483647 h 43"/>
              <a:gd name="T92" fmla="*/ 2147483647 w 24"/>
              <a:gd name="T93" fmla="*/ 2147483647 h 43"/>
              <a:gd name="T94" fmla="*/ 2147483647 w 24"/>
              <a:gd name="T95" fmla="*/ 2147483647 h 43"/>
              <a:gd name="T96" fmla="*/ 2147483647 w 24"/>
              <a:gd name="T97" fmla="*/ 2147483647 h 43"/>
              <a:gd name="T98" fmla="*/ 2147483647 w 24"/>
              <a:gd name="T99" fmla="*/ 2147483647 h 43"/>
              <a:gd name="T100" fmla="*/ 2147483647 w 24"/>
              <a:gd name="T101" fmla="*/ 2147483647 h 4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"/>
              <a:gd name="T154" fmla="*/ 0 h 43"/>
              <a:gd name="T155" fmla="*/ 24 w 24"/>
              <a:gd name="T156" fmla="*/ 43 h 4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" h="43">
                <a:moveTo>
                  <a:pt x="15" y="21"/>
                </a:move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2" y="22"/>
                </a:lnTo>
                <a:lnTo>
                  <a:pt x="10" y="24"/>
                </a:lnTo>
                <a:lnTo>
                  <a:pt x="8" y="24"/>
                </a:lnTo>
                <a:lnTo>
                  <a:pt x="7" y="24"/>
                </a:lnTo>
                <a:lnTo>
                  <a:pt x="7" y="26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5" y="31"/>
                </a:lnTo>
                <a:lnTo>
                  <a:pt x="5" y="33"/>
                </a:lnTo>
                <a:lnTo>
                  <a:pt x="5" y="34"/>
                </a:lnTo>
                <a:lnTo>
                  <a:pt x="5" y="36"/>
                </a:lnTo>
                <a:lnTo>
                  <a:pt x="7" y="36"/>
                </a:lnTo>
                <a:lnTo>
                  <a:pt x="7" y="38"/>
                </a:lnTo>
                <a:lnTo>
                  <a:pt x="8" y="38"/>
                </a:lnTo>
                <a:lnTo>
                  <a:pt x="10" y="38"/>
                </a:lnTo>
                <a:lnTo>
                  <a:pt x="12" y="38"/>
                </a:lnTo>
                <a:lnTo>
                  <a:pt x="12" y="36"/>
                </a:lnTo>
                <a:lnTo>
                  <a:pt x="14" y="36"/>
                </a:lnTo>
                <a:lnTo>
                  <a:pt x="14" y="34"/>
                </a:lnTo>
                <a:lnTo>
                  <a:pt x="15" y="33"/>
                </a:lnTo>
                <a:lnTo>
                  <a:pt x="15" y="31"/>
                </a:lnTo>
                <a:lnTo>
                  <a:pt x="15" y="29"/>
                </a:lnTo>
                <a:lnTo>
                  <a:pt x="15" y="28"/>
                </a:lnTo>
                <a:lnTo>
                  <a:pt x="15" y="21"/>
                </a:lnTo>
                <a:close/>
                <a:moveTo>
                  <a:pt x="24" y="41"/>
                </a:moveTo>
                <a:lnTo>
                  <a:pt x="22" y="41"/>
                </a:lnTo>
                <a:lnTo>
                  <a:pt x="20" y="43"/>
                </a:lnTo>
                <a:lnTo>
                  <a:pt x="19" y="41"/>
                </a:lnTo>
                <a:lnTo>
                  <a:pt x="17" y="41"/>
                </a:lnTo>
                <a:lnTo>
                  <a:pt x="17" y="40"/>
                </a:lnTo>
                <a:lnTo>
                  <a:pt x="15" y="40"/>
                </a:lnTo>
                <a:lnTo>
                  <a:pt x="15" y="38"/>
                </a:lnTo>
                <a:lnTo>
                  <a:pt x="15" y="36"/>
                </a:lnTo>
                <a:lnTo>
                  <a:pt x="15" y="38"/>
                </a:lnTo>
                <a:lnTo>
                  <a:pt x="14" y="40"/>
                </a:lnTo>
                <a:lnTo>
                  <a:pt x="14" y="41"/>
                </a:lnTo>
                <a:lnTo>
                  <a:pt x="12" y="41"/>
                </a:lnTo>
                <a:lnTo>
                  <a:pt x="10" y="43"/>
                </a:lnTo>
                <a:lnTo>
                  <a:pt x="8" y="43"/>
                </a:lnTo>
                <a:lnTo>
                  <a:pt x="7" y="43"/>
                </a:lnTo>
                <a:lnTo>
                  <a:pt x="5" y="43"/>
                </a:lnTo>
                <a:lnTo>
                  <a:pt x="3" y="41"/>
                </a:lnTo>
                <a:lnTo>
                  <a:pt x="2" y="41"/>
                </a:lnTo>
                <a:lnTo>
                  <a:pt x="2" y="40"/>
                </a:lnTo>
                <a:lnTo>
                  <a:pt x="0" y="38"/>
                </a:lnTo>
                <a:lnTo>
                  <a:pt x="0" y="36"/>
                </a:lnTo>
                <a:lnTo>
                  <a:pt x="0" y="34"/>
                </a:ln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2" y="24"/>
                </a:lnTo>
                <a:lnTo>
                  <a:pt x="2" y="22"/>
                </a:lnTo>
                <a:lnTo>
                  <a:pt x="3" y="22"/>
                </a:lnTo>
                <a:lnTo>
                  <a:pt x="5" y="21"/>
                </a:lnTo>
                <a:lnTo>
                  <a:pt x="7" y="21"/>
                </a:lnTo>
                <a:lnTo>
                  <a:pt x="8" y="19"/>
                </a:lnTo>
                <a:lnTo>
                  <a:pt x="10" y="19"/>
                </a:lnTo>
                <a:lnTo>
                  <a:pt x="12" y="17"/>
                </a:lnTo>
                <a:lnTo>
                  <a:pt x="14" y="17"/>
                </a:lnTo>
                <a:lnTo>
                  <a:pt x="14" y="15"/>
                </a:lnTo>
                <a:lnTo>
                  <a:pt x="15" y="15"/>
                </a:lnTo>
                <a:lnTo>
                  <a:pt x="15" y="14"/>
                </a:lnTo>
                <a:lnTo>
                  <a:pt x="15" y="10"/>
                </a:lnTo>
                <a:lnTo>
                  <a:pt x="15" y="8"/>
                </a:lnTo>
                <a:lnTo>
                  <a:pt x="15" y="7"/>
                </a:lnTo>
                <a:lnTo>
                  <a:pt x="14" y="7"/>
                </a:lnTo>
                <a:lnTo>
                  <a:pt x="14" y="5"/>
                </a:lnTo>
                <a:lnTo>
                  <a:pt x="12" y="5"/>
                </a:lnTo>
                <a:lnTo>
                  <a:pt x="10" y="5"/>
                </a:lnTo>
                <a:lnTo>
                  <a:pt x="8" y="5"/>
                </a:lnTo>
                <a:lnTo>
                  <a:pt x="7" y="5"/>
                </a:lnTo>
                <a:lnTo>
                  <a:pt x="7" y="7"/>
                </a:lnTo>
                <a:lnTo>
                  <a:pt x="5" y="8"/>
                </a:lnTo>
                <a:lnTo>
                  <a:pt x="5" y="10"/>
                </a:lnTo>
                <a:lnTo>
                  <a:pt x="5" y="12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5" y="1"/>
                </a:lnTo>
                <a:lnTo>
                  <a:pt x="7" y="1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7" y="1"/>
                </a:lnTo>
                <a:lnTo>
                  <a:pt x="17" y="3"/>
                </a:lnTo>
                <a:lnTo>
                  <a:pt x="19" y="3"/>
                </a:lnTo>
                <a:lnTo>
                  <a:pt x="19" y="5"/>
                </a:lnTo>
                <a:lnTo>
                  <a:pt x="20" y="7"/>
                </a:lnTo>
                <a:lnTo>
                  <a:pt x="20" y="8"/>
                </a:lnTo>
                <a:lnTo>
                  <a:pt x="20" y="10"/>
                </a:lnTo>
                <a:lnTo>
                  <a:pt x="20" y="12"/>
                </a:lnTo>
                <a:lnTo>
                  <a:pt x="20" y="34"/>
                </a:lnTo>
                <a:lnTo>
                  <a:pt x="20" y="36"/>
                </a:lnTo>
                <a:lnTo>
                  <a:pt x="20" y="38"/>
                </a:lnTo>
                <a:lnTo>
                  <a:pt x="22" y="38"/>
                </a:lnTo>
                <a:lnTo>
                  <a:pt x="24" y="38"/>
                </a:lnTo>
                <a:lnTo>
                  <a:pt x="24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5" name="Freeform 1090"/>
          <p:cNvSpPr>
            <a:spLocks noChangeArrowheads="1"/>
          </p:cNvSpPr>
          <p:nvPr/>
        </p:nvSpPr>
        <p:spPr bwMode="auto">
          <a:xfrm>
            <a:off x="2190750" y="3871913"/>
            <a:ext cx="7938" cy="84137"/>
          </a:xfrm>
          <a:custGeom>
            <a:avLst/>
            <a:gdLst>
              <a:gd name="T0" fmla="*/ 0 w 5"/>
              <a:gd name="T1" fmla="*/ 2147483647 h 53"/>
              <a:gd name="T2" fmla="*/ 0 w 5"/>
              <a:gd name="T3" fmla="*/ 0 h 53"/>
              <a:gd name="T4" fmla="*/ 2147483647 w 5"/>
              <a:gd name="T5" fmla="*/ 0 h 53"/>
              <a:gd name="T6" fmla="*/ 2147483647 w 5"/>
              <a:gd name="T7" fmla="*/ 2147483647 h 53"/>
              <a:gd name="T8" fmla="*/ 0 w 5"/>
              <a:gd name="T9" fmla="*/ 2147483647 h 53"/>
              <a:gd name="T10" fmla="*/ 0 w 5"/>
              <a:gd name="T11" fmla="*/ 2147483647 h 53"/>
              <a:gd name="T12" fmla="*/ 0 w 5"/>
              <a:gd name="T13" fmla="*/ 2147483647 h 53"/>
              <a:gd name="T14" fmla="*/ 2147483647 w 5"/>
              <a:gd name="T15" fmla="*/ 2147483647 h 53"/>
              <a:gd name="T16" fmla="*/ 2147483647 w 5"/>
              <a:gd name="T17" fmla="*/ 2147483647 h 53"/>
              <a:gd name="T18" fmla="*/ 0 w 5"/>
              <a:gd name="T19" fmla="*/ 2147483647 h 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53"/>
              <a:gd name="T32" fmla="*/ 5 w 5"/>
              <a:gd name="T33" fmla="*/ 53 h 5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53">
                <a:moveTo>
                  <a:pt x="0" y="7"/>
                </a:moveTo>
                <a:lnTo>
                  <a:pt x="0" y="0"/>
                </a:ln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close/>
                <a:moveTo>
                  <a:pt x="0" y="53"/>
                </a:moveTo>
                <a:lnTo>
                  <a:pt x="0" y="13"/>
                </a:lnTo>
                <a:lnTo>
                  <a:pt x="5" y="13"/>
                </a:lnTo>
                <a:lnTo>
                  <a:pt x="5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6" name="Freeform 1091"/>
          <p:cNvSpPr>
            <a:spLocks noChangeArrowheads="1"/>
          </p:cNvSpPr>
          <p:nvPr/>
        </p:nvSpPr>
        <p:spPr bwMode="auto">
          <a:xfrm>
            <a:off x="2209800" y="3890963"/>
            <a:ext cx="33338" cy="68262"/>
          </a:xfrm>
          <a:custGeom>
            <a:avLst/>
            <a:gdLst>
              <a:gd name="T0" fmla="*/ 2147483647 w 21"/>
              <a:gd name="T1" fmla="*/ 2147483647 h 43"/>
              <a:gd name="T2" fmla="*/ 2147483647 w 21"/>
              <a:gd name="T3" fmla="*/ 2147483647 h 43"/>
              <a:gd name="T4" fmla="*/ 2147483647 w 21"/>
              <a:gd name="T5" fmla="*/ 2147483647 h 43"/>
              <a:gd name="T6" fmla="*/ 2147483647 w 21"/>
              <a:gd name="T7" fmla="*/ 2147483647 h 43"/>
              <a:gd name="T8" fmla="*/ 2147483647 w 21"/>
              <a:gd name="T9" fmla="*/ 2147483647 h 43"/>
              <a:gd name="T10" fmla="*/ 2147483647 w 21"/>
              <a:gd name="T11" fmla="*/ 2147483647 h 43"/>
              <a:gd name="T12" fmla="*/ 2147483647 w 21"/>
              <a:gd name="T13" fmla="*/ 2147483647 h 43"/>
              <a:gd name="T14" fmla="*/ 2147483647 w 21"/>
              <a:gd name="T15" fmla="*/ 2147483647 h 43"/>
              <a:gd name="T16" fmla="*/ 2147483647 w 21"/>
              <a:gd name="T17" fmla="*/ 2147483647 h 43"/>
              <a:gd name="T18" fmla="*/ 2147483647 w 21"/>
              <a:gd name="T19" fmla="*/ 2147483647 h 43"/>
              <a:gd name="T20" fmla="*/ 2147483647 w 21"/>
              <a:gd name="T21" fmla="*/ 2147483647 h 43"/>
              <a:gd name="T22" fmla="*/ 2147483647 w 21"/>
              <a:gd name="T23" fmla="*/ 2147483647 h 43"/>
              <a:gd name="T24" fmla="*/ 2147483647 w 21"/>
              <a:gd name="T25" fmla="*/ 2147483647 h 43"/>
              <a:gd name="T26" fmla="*/ 2147483647 w 21"/>
              <a:gd name="T27" fmla="*/ 2147483647 h 43"/>
              <a:gd name="T28" fmla="*/ 2147483647 w 21"/>
              <a:gd name="T29" fmla="*/ 2147483647 h 43"/>
              <a:gd name="T30" fmla="*/ 2147483647 w 21"/>
              <a:gd name="T31" fmla="*/ 2147483647 h 43"/>
              <a:gd name="T32" fmla="*/ 2147483647 w 21"/>
              <a:gd name="T33" fmla="*/ 2147483647 h 43"/>
              <a:gd name="T34" fmla="*/ 2147483647 w 21"/>
              <a:gd name="T35" fmla="*/ 2147483647 h 43"/>
              <a:gd name="T36" fmla="*/ 2147483647 w 21"/>
              <a:gd name="T37" fmla="*/ 2147483647 h 43"/>
              <a:gd name="T38" fmla="*/ 0 w 21"/>
              <a:gd name="T39" fmla="*/ 2147483647 h 43"/>
              <a:gd name="T40" fmla="*/ 0 w 21"/>
              <a:gd name="T41" fmla="*/ 2147483647 h 43"/>
              <a:gd name="T42" fmla="*/ 2147483647 w 21"/>
              <a:gd name="T43" fmla="*/ 2147483647 h 43"/>
              <a:gd name="T44" fmla="*/ 2147483647 w 21"/>
              <a:gd name="T45" fmla="*/ 2147483647 h 43"/>
              <a:gd name="T46" fmla="*/ 2147483647 w 21"/>
              <a:gd name="T47" fmla="*/ 0 h 43"/>
              <a:gd name="T48" fmla="*/ 2147483647 w 21"/>
              <a:gd name="T49" fmla="*/ 0 h 43"/>
              <a:gd name="T50" fmla="*/ 2147483647 w 21"/>
              <a:gd name="T51" fmla="*/ 2147483647 h 43"/>
              <a:gd name="T52" fmla="*/ 2147483647 w 21"/>
              <a:gd name="T53" fmla="*/ 2147483647 h 43"/>
              <a:gd name="T54" fmla="*/ 2147483647 w 21"/>
              <a:gd name="T55" fmla="*/ 2147483647 h 43"/>
              <a:gd name="T56" fmla="*/ 2147483647 w 21"/>
              <a:gd name="T57" fmla="*/ 2147483647 h 43"/>
              <a:gd name="T58" fmla="*/ 2147483647 w 21"/>
              <a:gd name="T59" fmla="*/ 2147483647 h 43"/>
              <a:gd name="T60" fmla="*/ 2147483647 w 21"/>
              <a:gd name="T61" fmla="*/ 2147483647 h 43"/>
              <a:gd name="T62" fmla="*/ 2147483647 w 21"/>
              <a:gd name="T63" fmla="*/ 2147483647 h 43"/>
              <a:gd name="T64" fmla="*/ 2147483647 w 21"/>
              <a:gd name="T65" fmla="*/ 2147483647 h 43"/>
              <a:gd name="T66" fmla="*/ 2147483647 w 21"/>
              <a:gd name="T67" fmla="*/ 2147483647 h 43"/>
              <a:gd name="T68" fmla="*/ 2147483647 w 21"/>
              <a:gd name="T69" fmla="*/ 2147483647 h 43"/>
              <a:gd name="T70" fmla="*/ 2147483647 w 21"/>
              <a:gd name="T71" fmla="*/ 2147483647 h 43"/>
              <a:gd name="T72" fmla="*/ 2147483647 w 21"/>
              <a:gd name="T73" fmla="*/ 2147483647 h 43"/>
              <a:gd name="T74" fmla="*/ 2147483647 w 21"/>
              <a:gd name="T75" fmla="*/ 2147483647 h 43"/>
              <a:gd name="T76" fmla="*/ 2147483647 w 21"/>
              <a:gd name="T77" fmla="*/ 2147483647 h 43"/>
              <a:gd name="T78" fmla="*/ 2147483647 w 21"/>
              <a:gd name="T79" fmla="*/ 2147483647 h 43"/>
              <a:gd name="T80" fmla="*/ 2147483647 w 21"/>
              <a:gd name="T81" fmla="*/ 2147483647 h 43"/>
              <a:gd name="T82" fmla="*/ 2147483647 w 21"/>
              <a:gd name="T83" fmla="*/ 2147483647 h 43"/>
              <a:gd name="T84" fmla="*/ 2147483647 w 21"/>
              <a:gd name="T85" fmla="*/ 2147483647 h 43"/>
              <a:gd name="T86" fmla="*/ 2147483647 w 21"/>
              <a:gd name="T87" fmla="*/ 2147483647 h 43"/>
              <a:gd name="T88" fmla="*/ 2147483647 w 21"/>
              <a:gd name="T89" fmla="*/ 2147483647 h 43"/>
              <a:gd name="T90" fmla="*/ 2147483647 w 21"/>
              <a:gd name="T91" fmla="*/ 2147483647 h 43"/>
              <a:gd name="T92" fmla="*/ 2147483647 w 21"/>
              <a:gd name="T93" fmla="*/ 2147483647 h 43"/>
              <a:gd name="T94" fmla="*/ 2147483647 w 21"/>
              <a:gd name="T95" fmla="*/ 2147483647 h 43"/>
              <a:gd name="T96" fmla="*/ 2147483647 w 21"/>
              <a:gd name="T97" fmla="*/ 2147483647 h 43"/>
              <a:gd name="T98" fmla="*/ 2147483647 w 21"/>
              <a:gd name="T99" fmla="*/ 2147483647 h 43"/>
              <a:gd name="T100" fmla="*/ 2147483647 w 21"/>
              <a:gd name="T101" fmla="*/ 2147483647 h 43"/>
              <a:gd name="T102" fmla="*/ 2147483647 w 21"/>
              <a:gd name="T103" fmla="*/ 2147483647 h 43"/>
              <a:gd name="T104" fmla="*/ 2147483647 w 21"/>
              <a:gd name="T105" fmla="*/ 2147483647 h 43"/>
              <a:gd name="T106" fmla="*/ 2147483647 w 21"/>
              <a:gd name="T107" fmla="*/ 2147483647 h 43"/>
              <a:gd name="T108" fmla="*/ 2147483647 w 21"/>
              <a:gd name="T109" fmla="*/ 2147483647 h 43"/>
              <a:gd name="T110" fmla="*/ 0 w 21"/>
              <a:gd name="T111" fmla="*/ 2147483647 h 43"/>
              <a:gd name="T112" fmla="*/ 0 w 21"/>
              <a:gd name="T113" fmla="*/ 2147483647 h 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"/>
              <a:gd name="T172" fmla="*/ 0 h 43"/>
              <a:gd name="T173" fmla="*/ 21 w 21"/>
              <a:gd name="T174" fmla="*/ 43 h 4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" h="43">
                <a:moveTo>
                  <a:pt x="0" y="29"/>
                </a:moveTo>
                <a:lnTo>
                  <a:pt x="4" y="29"/>
                </a:lnTo>
                <a:lnTo>
                  <a:pt x="4" y="31"/>
                </a:lnTo>
                <a:lnTo>
                  <a:pt x="4" y="33"/>
                </a:lnTo>
                <a:lnTo>
                  <a:pt x="5" y="33"/>
                </a:lnTo>
                <a:lnTo>
                  <a:pt x="5" y="34"/>
                </a:lnTo>
                <a:lnTo>
                  <a:pt x="5" y="36"/>
                </a:lnTo>
                <a:lnTo>
                  <a:pt x="7" y="36"/>
                </a:lnTo>
                <a:lnTo>
                  <a:pt x="7" y="38"/>
                </a:lnTo>
                <a:lnTo>
                  <a:pt x="9" y="38"/>
                </a:lnTo>
                <a:lnTo>
                  <a:pt x="11" y="38"/>
                </a:lnTo>
                <a:lnTo>
                  <a:pt x="12" y="38"/>
                </a:lnTo>
                <a:lnTo>
                  <a:pt x="14" y="38"/>
                </a:lnTo>
                <a:lnTo>
                  <a:pt x="14" y="36"/>
                </a:lnTo>
                <a:lnTo>
                  <a:pt x="16" y="36"/>
                </a:lnTo>
                <a:lnTo>
                  <a:pt x="16" y="34"/>
                </a:lnTo>
                <a:lnTo>
                  <a:pt x="16" y="33"/>
                </a:lnTo>
                <a:lnTo>
                  <a:pt x="17" y="33"/>
                </a:lnTo>
                <a:lnTo>
                  <a:pt x="17" y="31"/>
                </a:lnTo>
                <a:lnTo>
                  <a:pt x="16" y="29"/>
                </a:lnTo>
                <a:lnTo>
                  <a:pt x="16" y="28"/>
                </a:lnTo>
                <a:lnTo>
                  <a:pt x="14" y="26"/>
                </a:lnTo>
                <a:lnTo>
                  <a:pt x="12" y="24"/>
                </a:lnTo>
                <a:lnTo>
                  <a:pt x="11" y="24"/>
                </a:lnTo>
                <a:lnTo>
                  <a:pt x="9" y="24"/>
                </a:lnTo>
                <a:lnTo>
                  <a:pt x="7" y="22"/>
                </a:lnTo>
                <a:lnTo>
                  <a:pt x="5" y="22"/>
                </a:lnTo>
                <a:lnTo>
                  <a:pt x="4" y="21"/>
                </a:lnTo>
                <a:lnTo>
                  <a:pt x="2" y="19"/>
                </a:lnTo>
                <a:lnTo>
                  <a:pt x="2" y="17"/>
                </a:lnTo>
                <a:lnTo>
                  <a:pt x="0" y="17"/>
                </a:lnTo>
                <a:lnTo>
                  <a:pt x="0" y="15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6" y="1"/>
                </a:lnTo>
                <a:lnTo>
                  <a:pt x="17" y="1"/>
                </a:lnTo>
                <a:lnTo>
                  <a:pt x="17" y="3"/>
                </a:lnTo>
                <a:lnTo>
                  <a:pt x="19" y="3"/>
                </a:lnTo>
                <a:lnTo>
                  <a:pt x="19" y="5"/>
                </a:lnTo>
                <a:lnTo>
                  <a:pt x="19" y="7"/>
                </a:lnTo>
                <a:lnTo>
                  <a:pt x="21" y="8"/>
                </a:lnTo>
                <a:lnTo>
                  <a:pt x="21" y="10"/>
                </a:lnTo>
                <a:lnTo>
                  <a:pt x="21" y="12"/>
                </a:lnTo>
                <a:lnTo>
                  <a:pt x="16" y="12"/>
                </a:lnTo>
                <a:lnTo>
                  <a:pt x="16" y="10"/>
                </a:lnTo>
                <a:lnTo>
                  <a:pt x="16" y="8"/>
                </a:lnTo>
                <a:lnTo>
                  <a:pt x="14" y="7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9" y="5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5" y="8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5" y="15"/>
                </a:lnTo>
                <a:lnTo>
                  <a:pt x="7" y="15"/>
                </a:lnTo>
                <a:lnTo>
                  <a:pt x="7" y="17"/>
                </a:lnTo>
                <a:lnTo>
                  <a:pt x="9" y="17"/>
                </a:lnTo>
                <a:lnTo>
                  <a:pt x="11" y="17"/>
                </a:lnTo>
                <a:lnTo>
                  <a:pt x="11" y="19"/>
                </a:lnTo>
                <a:lnTo>
                  <a:pt x="12" y="19"/>
                </a:lnTo>
                <a:lnTo>
                  <a:pt x="14" y="19"/>
                </a:lnTo>
                <a:lnTo>
                  <a:pt x="16" y="19"/>
                </a:lnTo>
                <a:lnTo>
                  <a:pt x="16" y="21"/>
                </a:lnTo>
                <a:lnTo>
                  <a:pt x="17" y="21"/>
                </a:lnTo>
                <a:lnTo>
                  <a:pt x="17" y="22"/>
                </a:lnTo>
                <a:lnTo>
                  <a:pt x="19" y="22"/>
                </a:lnTo>
                <a:lnTo>
                  <a:pt x="19" y="24"/>
                </a:lnTo>
                <a:lnTo>
                  <a:pt x="21" y="24"/>
                </a:lnTo>
                <a:lnTo>
                  <a:pt x="21" y="26"/>
                </a:lnTo>
                <a:lnTo>
                  <a:pt x="21" y="28"/>
                </a:lnTo>
                <a:lnTo>
                  <a:pt x="21" y="29"/>
                </a:lnTo>
                <a:lnTo>
                  <a:pt x="21" y="31"/>
                </a:lnTo>
                <a:lnTo>
                  <a:pt x="21" y="33"/>
                </a:lnTo>
                <a:lnTo>
                  <a:pt x="21" y="34"/>
                </a:lnTo>
                <a:lnTo>
                  <a:pt x="21" y="36"/>
                </a:lnTo>
                <a:lnTo>
                  <a:pt x="19" y="38"/>
                </a:lnTo>
                <a:lnTo>
                  <a:pt x="19" y="40"/>
                </a:lnTo>
                <a:lnTo>
                  <a:pt x="17" y="40"/>
                </a:lnTo>
                <a:lnTo>
                  <a:pt x="17" y="41"/>
                </a:lnTo>
                <a:lnTo>
                  <a:pt x="16" y="41"/>
                </a:lnTo>
                <a:lnTo>
                  <a:pt x="14" y="43"/>
                </a:lnTo>
                <a:lnTo>
                  <a:pt x="12" y="43"/>
                </a:lnTo>
                <a:lnTo>
                  <a:pt x="11" y="43"/>
                </a:lnTo>
                <a:lnTo>
                  <a:pt x="9" y="43"/>
                </a:lnTo>
                <a:lnTo>
                  <a:pt x="7" y="43"/>
                </a:lnTo>
                <a:lnTo>
                  <a:pt x="5" y="41"/>
                </a:lnTo>
                <a:lnTo>
                  <a:pt x="4" y="41"/>
                </a:lnTo>
                <a:lnTo>
                  <a:pt x="2" y="40"/>
                </a:lnTo>
                <a:lnTo>
                  <a:pt x="0" y="38"/>
                </a:lnTo>
                <a:lnTo>
                  <a:pt x="0" y="36"/>
                </a:lnTo>
                <a:lnTo>
                  <a:pt x="0" y="34"/>
                </a:ln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7" name="Freeform 1092"/>
          <p:cNvSpPr>
            <a:spLocks noChangeArrowheads="1"/>
          </p:cNvSpPr>
          <p:nvPr/>
        </p:nvSpPr>
        <p:spPr bwMode="auto">
          <a:xfrm>
            <a:off x="2254250" y="3890963"/>
            <a:ext cx="61913" cy="65087"/>
          </a:xfrm>
          <a:custGeom>
            <a:avLst/>
            <a:gdLst>
              <a:gd name="T0" fmla="*/ 2147483647 w 39"/>
              <a:gd name="T1" fmla="*/ 2147483647 h 41"/>
              <a:gd name="T2" fmla="*/ 2147483647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0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2147483647 h 41"/>
              <a:gd name="T24" fmla="*/ 2147483647 w 39"/>
              <a:gd name="T25" fmla="*/ 2147483647 h 41"/>
              <a:gd name="T26" fmla="*/ 2147483647 w 39"/>
              <a:gd name="T27" fmla="*/ 2147483647 h 41"/>
              <a:gd name="T28" fmla="*/ 2147483647 w 39"/>
              <a:gd name="T29" fmla="*/ 2147483647 h 41"/>
              <a:gd name="T30" fmla="*/ 2147483647 w 39"/>
              <a:gd name="T31" fmla="*/ 2147483647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2147483647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9"/>
              <a:gd name="T139" fmla="*/ 0 h 41"/>
              <a:gd name="T140" fmla="*/ 39 w 39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9" h="41">
                <a:moveTo>
                  <a:pt x="0" y="41"/>
                </a:moveTo>
                <a:lnTo>
                  <a:pt x="0" y="1"/>
                </a:lnTo>
                <a:lnTo>
                  <a:pt x="5" y="1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3"/>
                </a:lnTo>
                <a:lnTo>
                  <a:pt x="8" y="3"/>
                </a:lnTo>
                <a:lnTo>
                  <a:pt x="8" y="1"/>
                </a:lnTo>
                <a:lnTo>
                  <a:pt x="10" y="1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5" y="1"/>
                </a:lnTo>
                <a:lnTo>
                  <a:pt x="17" y="1"/>
                </a:lnTo>
                <a:lnTo>
                  <a:pt x="19" y="1"/>
                </a:lnTo>
                <a:lnTo>
                  <a:pt x="19" y="3"/>
                </a:lnTo>
                <a:lnTo>
                  <a:pt x="20" y="3"/>
                </a:lnTo>
                <a:lnTo>
                  <a:pt x="20" y="5"/>
                </a:lnTo>
                <a:lnTo>
                  <a:pt x="22" y="7"/>
                </a:lnTo>
                <a:lnTo>
                  <a:pt x="22" y="5"/>
                </a:lnTo>
                <a:lnTo>
                  <a:pt x="24" y="3"/>
                </a:lnTo>
                <a:lnTo>
                  <a:pt x="25" y="3"/>
                </a:lnTo>
                <a:lnTo>
                  <a:pt x="25" y="1"/>
                </a:lnTo>
                <a:lnTo>
                  <a:pt x="27" y="1"/>
                </a:lnTo>
                <a:lnTo>
                  <a:pt x="29" y="1"/>
                </a:lnTo>
                <a:lnTo>
                  <a:pt x="29" y="0"/>
                </a:lnTo>
                <a:lnTo>
                  <a:pt x="31" y="0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6" y="3"/>
                </a:lnTo>
                <a:lnTo>
                  <a:pt x="37" y="3"/>
                </a:lnTo>
                <a:lnTo>
                  <a:pt x="37" y="5"/>
                </a:lnTo>
                <a:lnTo>
                  <a:pt x="39" y="7"/>
                </a:lnTo>
                <a:lnTo>
                  <a:pt x="39" y="8"/>
                </a:lnTo>
                <a:lnTo>
                  <a:pt x="39" y="10"/>
                </a:lnTo>
                <a:lnTo>
                  <a:pt x="39" y="41"/>
                </a:lnTo>
                <a:lnTo>
                  <a:pt x="34" y="41"/>
                </a:lnTo>
                <a:lnTo>
                  <a:pt x="34" y="14"/>
                </a:lnTo>
                <a:lnTo>
                  <a:pt x="34" y="12"/>
                </a:lnTo>
                <a:lnTo>
                  <a:pt x="34" y="10"/>
                </a:lnTo>
                <a:lnTo>
                  <a:pt x="34" y="8"/>
                </a:lnTo>
                <a:lnTo>
                  <a:pt x="32" y="7"/>
                </a:lnTo>
                <a:lnTo>
                  <a:pt x="31" y="7"/>
                </a:lnTo>
                <a:lnTo>
                  <a:pt x="31" y="5"/>
                </a:lnTo>
                <a:lnTo>
                  <a:pt x="29" y="5"/>
                </a:lnTo>
                <a:lnTo>
                  <a:pt x="27" y="5"/>
                </a:lnTo>
                <a:lnTo>
                  <a:pt x="27" y="7"/>
                </a:lnTo>
                <a:lnTo>
                  <a:pt x="25" y="7"/>
                </a:lnTo>
                <a:lnTo>
                  <a:pt x="24" y="8"/>
                </a:lnTo>
                <a:lnTo>
                  <a:pt x="24" y="10"/>
                </a:lnTo>
                <a:lnTo>
                  <a:pt x="22" y="10"/>
                </a:lnTo>
                <a:lnTo>
                  <a:pt x="22" y="12"/>
                </a:lnTo>
                <a:lnTo>
                  <a:pt x="22" y="14"/>
                </a:lnTo>
                <a:lnTo>
                  <a:pt x="22" y="41"/>
                </a:lnTo>
                <a:lnTo>
                  <a:pt x="17" y="41"/>
                </a:lnTo>
                <a:lnTo>
                  <a:pt x="17" y="14"/>
                </a:lnTo>
                <a:lnTo>
                  <a:pt x="17" y="12"/>
                </a:lnTo>
                <a:lnTo>
                  <a:pt x="17" y="10"/>
                </a:lnTo>
                <a:lnTo>
                  <a:pt x="17" y="8"/>
                </a:lnTo>
                <a:lnTo>
                  <a:pt x="15" y="7"/>
                </a:lnTo>
                <a:lnTo>
                  <a:pt x="13" y="7"/>
                </a:lnTo>
                <a:lnTo>
                  <a:pt x="13" y="5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8" y="7"/>
                </a:lnTo>
                <a:lnTo>
                  <a:pt x="7" y="8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5" y="41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8" name="Freeform 1093"/>
          <p:cNvSpPr>
            <a:spLocks noChangeArrowheads="1"/>
          </p:cNvSpPr>
          <p:nvPr/>
        </p:nvSpPr>
        <p:spPr bwMode="auto">
          <a:xfrm>
            <a:off x="2327275" y="3890963"/>
            <a:ext cx="34925" cy="68262"/>
          </a:xfrm>
          <a:custGeom>
            <a:avLst/>
            <a:gdLst>
              <a:gd name="T0" fmla="*/ 2147483647 w 22"/>
              <a:gd name="T1" fmla="*/ 2147483647 h 43"/>
              <a:gd name="T2" fmla="*/ 2147483647 w 22"/>
              <a:gd name="T3" fmla="*/ 2147483647 h 43"/>
              <a:gd name="T4" fmla="*/ 2147483647 w 22"/>
              <a:gd name="T5" fmla="*/ 2147483647 h 43"/>
              <a:gd name="T6" fmla="*/ 2147483647 w 22"/>
              <a:gd name="T7" fmla="*/ 2147483647 h 43"/>
              <a:gd name="T8" fmla="*/ 2147483647 w 22"/>
              <a:gd name="T9" fmla="*/ 2147483647 h 43"/>
              <a:gd name="T10" fmla="*/ 2147483647 w 22"/>
              <a:gd name="T11" fmla="*/ 2147483647 h 43"/>
              <a:gd name="T12" fmla="*/ 2147483647 w 22"/>
              <a:gd name="T13" fmla="*/ 2147483647 h 43"/>
              <a:gd name="T14" fmla="*/ 2147483647 w 22"/>
              <a:gd name="T15" fmla="*/ 2147483647 h 43"/>
              <a:gd name="T16" fmla="*/ 2147483647 w 22"/>
              <a:gd name="T17" fmla="*/ 2147483647 h 43"/>
              <a:gd name="T18" fmla="*/ 2147483647 w 22"/>
              <a:gd name="T19" fmla="*/ 2147483647 h 43"/>
              <a:gd name="T20" fmla="*/ 2147483647 w 22"/>
              <a:gd name="T21" fmla="*/ 2147483647 h 43"/>
              <a:gd name="T22" fmla="*/ 2147483647 w 22"/>
              <a:gd name="T23" fmla="*/ 2147483647 h 43"/>
              <a:gd name="T24" fmla="*/ 2147483647 w 22"/>
              <a:gd name="T25" fmla="*/ 2147483647 h 43"/>
              <a:gd name="T26" fmla="*/ 2147483647 w 22"/>
              <a:gd name="T27" fmla="*/ 2147483647 h 43"/>
              <a:gd name="T28" fmla="*/ 2147483647 w 22"/>
              <a:gd name="T29" fmla="*/ 2147483647 h 43"/>
              <a:gd name="T30" fmla="*/ 2147483647 w 22"/>
              <a:gd name="T31" fmla="*/ 2147483647 h 43"/>
              <a:gd name="T32" fmla="*/ 2147483647 w 22"/>
              <a:gd name="T33" fmla="*/ 2147483647 h 43"/>
              <a:gd name="T34" fmla="*/ 2147483647 w 22"/>
              <a:gd name="T35" fmla="*/ 2147483647 h 43"/>
              <a:gd name="T36" fmla="*/ 2147483647 w 22"/>
              <a:gd name="T37" fmla="*/ 2147483647 h 43"/>
              <a:gd name="T38" fmla="*/ 2147483647 w 22"/>
              <a:gd name="T39" fmla="*/ 2147483647 h 43"/>
              <a:gd name="T40" fmla="*/ 2147483647 w 22"/>
              <a:gd name="T41" fmla="*/ 2147483647 h 43"/>
              <a:gd name="T42" fmla="*/ 2147483647 w 22"/>
              <a:gd name="T43" fmla="*/ 2147483647 h 43"/>
              <a:gd name="T44" fmla="*/ 2147483647 w 22"/>
              <a:gd name="T45" fmla="*/ 2147483647 h 43"/>
              <a:gd name="T46" fmla="*/ 2147483647 w 22"/>
              <a:gd name="T47" fmla="*/ 2147483647 h 43"/>
              <a:gd name="T48" fmla="*/ 0 w 22"/>
              <a:gd name="T49" fmla="*/ 2147483647 h 43"/>
              <a:gd name="T50" fmla="*/ 0 w 22"/>
              <a:gd name="T51" fmla="*/ 2147483647 h 43"/>
              <a:gd name="T52" fmla="*/ 0 w 22"/>
              <a:gd name="T53" fmla="*/ 2147483647 h 43"/>
              <a:gd name="T54" fmla="*/ 2147483647 w 22"/>
              <a:gd name="T55" fmla="*/ 2147483647 h 43"/>
              <a:gd name="T56" fmla="*/ 2147483647 w 22"/>
              <a:gd name="T57" fmla="*/ 2147483647 h 43"/>
              <a:gd name="T58" fmla="*/ 2147483647 w 22"/>
              <a:gd name="T59" fmla="*/ 2147483647 h 43"/>
              <a:gd name="T60" fmla="*/ 2147483647 w 22"/>
              <a:gd name="T61" fmla="*/ 2147483647 h 43"/>
              <a:gd name="T62" fmla="*/ 2147483647 w 22"/>
              <a:gd name="T63" fmla="*/ 2147483647 h 43"/>
              <a:gd name="T64" fmla="*/ 2147483647 w 22"/>
              <a:gd name="T65" fmla="*/ 2147483647 h 43"/>
              <a:gd name="T66" fmla="*/ 2147483647 w 22"/>
              <a:gd name="T67" fmla="*/ 2147483647 h 43"/>
              <a:gd name="T68" fmla="*/ 2147483647 w 22"/>
              <a:gd name="T69" fmla="*/ 2147483647 h 43"/>
              <a:gd name="T70" fmla="*/ 2147483647 w 22"/>
              <a:gd name="T71" fmla="*/ 2147483647 h 43"/>
              <a:gd name="T72" fmla="*/ 2147483647 w 22"/>
              <a:gd name="T73" fmla="*/ 2147483647 h 43"/>
              <a:gd name="T74" fmla="*/ 2147483647 w 22"/>
              <a:gd name="T75" fmla="*/ 2147483647 h 43"/>
              <a:gd name="T76" fmla="*/ 2147483647 w 22"/>
              <a:gd name="T77" fmla="*/ 2147483647 h 43"/>
              <a:gd name="T78" fmla="*/ 2147483647 w 22"/>
              <a:gd name="T79" fmla="*/ 2147483647 h 43"/>
              <a:gd name="T80" fmla="*/ 2147483647 w 22"/>
              <a:gd name="T81" fmla="*/ 0 h 43"/>
              <a:gd name="T82" fmla="*/ 2147483647 w 22"/>
              <a:gd name="T83" fmla="*/ 2147483647 h 43"/>
              <a:gd name="T84" fmla="*/ 2147483647 w 22"/>
              <a:gd name="T85" fmla="*/ 2147483647 h 43"/>
              <a:gd name="T86" fmla="*/ 2147483647 w 22"/>
              <a:gd name="T87" fmla="*/ 2147483647 h 43"/>
              <a:gd name="T88" fmla="*/ 2147483647 w 22"/>
              <a:gd name="T89" fmla="*/ 2147483647 h 43"/>
              <a:gd name="T90" fmla="*/ 2147483647 w 22"/>
              <a:gd name="T91" fmla="*/ 2147483647 h 43"/>
              <a:gd name="T92" fmla="*/ 2147483647 w 22"/>
              <a:gd name="T93" fmla="*/ 2147483647 h 43"/>
              <a:gd name="T94" fmla="*/ 2147483647 w 22"/>
              <a:gd name="T95" fmla="*/ 2147483647 h 43"/>
              <a:gd name="T96" fmla="*/ 2147483647 w 22"/>
              <a:gd name="T97" fmla="*/ 2147483647 h 43"/>
              <a:gd name="T98" fmla="*/ 2147483647 w 22"/>
              <a:gd name="T99" fmla="*/ 2147483647 h 43"/>
              <a:gd name="T100" fmla="*/ 2147483647 w 22"/>
              <a:gd name="T101" fmla="*/ 2147483647 h 4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"/>
              <a:gd name="T154" fmla="*/ 0 h 43"/>
              <a:gd name="T155" fmla="*/ 22 w 22"/>
              <a:gd name="T156" fmla="*/ 43 h 4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" h="43">
                <a:moveTo>
                  <a:pt x="15" y="21"/>
                </a:move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2" y="22"/>
                </a:lnTo>
                <a:lnTo>
                  <a:pt x="10" y="24"/>
                </a:lnTo>
                <a:lnTo>
                  <a:pt x="9" y="24"/>
                </a:lnTo>
                <a:lnTo>
                  <a:pt x="7" y="24"/>
                </a:lnTo>
                <a:lnTo>
                  <a:pt x="7" y="26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5" y="31"/>
                </a:lnTo>
                <a:lnTo>
                  <a:pt x="5" y="33"/>
                </a:lnTo>
                <a:lnTo>
                  <a:pt x="5" y="34"/>
                </a:lnTo>
                <a:lnTo>
                  <a:pt x="5" y="36"/>
                </a:lnTo>
                <a:lnTo>
                  <a:pt x="7" y="36"/>
                </a:lnTo>
                <a:lnTo>
                  <a:pt x="7" y="38"/>
                </a:lnTo>
                <a:lnTo>
                  <a:pt x="9" y="38"/>
                </a:lnTo>
                <a:lnTo>
                  <a:pt x="10" y="38"/>
                </a:lnTo>
                <a:lnTo>
                  <a:pt x="12" y="38"/>
                </a:lnTo>
                <a:lnTo>
                  <a:pt x="12" y="36"/>
                </a:lnTo>
                <a:lnTo>
                  <a:pt x="14" y="36"/>
                </a:lnTo>
                <a:lnTo>
                  <a:pt x="14" y="34"/>
                </a:lnTo>
                <a:lnTo>
                  <a:pt x="15" y="33"/>
                </a:lnTo>
                <a:lnTo>
                  <a:pt x="15" y="31"/>
                </a:lnTo>
                <a:lnTo>
                  <a:pt x="15" y="29"/>
                </a:lnTo>
                <a:lnTo>
                  <a:pt x="15" y="28"/>
                </a:lnTo>
                <a:lnTo>
                  <a:pt x="15" y="21"/>
                </a:lnTo>
                <a:close/>
                <a:moveTo>
                  <a:pt x="22" y="41"/>
                </a:moveTo>
                <a:lnTo>
                  <a:pt x="22" y="41"/>
                </a:lnTo>
                <a:lnTo>
                  <a:pt x="21" y="43"/>
                </a:lnTo>
                <a:lnTo>
                  <a:pt x="19" y="43"/>
                </a:lnTo>
                <a:lnTo>
                  <a:pt x="19" y="41"/>
                </a:lnTo>
                <a:lnTo>
                  <a:pt x="17" y="41"/>
                </a:lnTo>
                <a:lnTo>
                  <a:pt x="17" y="40"/>
                </a:lnTo>
                <a:lnTo>
                  <a:pt x="15" y="40"/>
                </a:lnTo>
                <a:lnTo>
                  <a:pt x="15" y="38"/>
                </a:lnTo>
                <a:lnTo>
                  <a:pt x="15" y="36"/>
                </a:lnTo>
                <a:lnTo>
                  <a:pt x="15" y="38"/>
                </a:lnTo>
                <a:lnTo>
                  <a:pt x="14" y="40"/>
                </a:lnTo>
                <a:lnTo>
                  <a:pt x="14" y="41"/>
                </a:lnTo>
                <a:lnTo>
                  <a:pt x="12" y="41"/>
                </a:lnTo>
                <a:lnTo>
                  <a:pt x="10" y="43"/>
                </a:lnTo>
                <a:lnTo>
                  <a:pt x="9" y="43"/>
                </a:lnTo>
                <a:lnTo>
                  <a:pt x="7" y="43"/>
                </a:lnTo>
                <a:lnTo>
                  <a:pt x="5" y="43"/>
                </a:lnTo>
                <a:lnTo>
                  <a:pt x="3" y="41"/>
                </a:lnTo>
                <a:lnTo>
                  <a:pt x="2" y="41"/>
                </a:lnTo>
                <a:lnTo>
                  <a:pt x="2" y="40"/>
                </a:lnTo>
                <a:lnTo>
                  <a:pt x="0" y="38"/>
                </a:lnTo>
                <a:lnTo>
                  <a:pt x="0" y="36"/>
                </a:lnTo>
                <a:lnTo>
                  <a:pt x="0" y="34"/>
                </a:ln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2" y="24"/>
                </a:lnTo>
                <a:lnTo>
                  <a:pt x="2" y="22"/>
                </a:lnTo>
                <a:lnTo>
                  <a:pt x="3" y="22"/>
                </a:lnTo>
                <a:lnTo>
                  <a:pt x="5" y="21"/>
                </a:lnTo>
                <a:lnTo>
                  <a:pt x="7" y="21"/>
                </a:lnTo>
                <a:lnTo>
                  <a:pt x="9" y="19"/>
                </a:lnTo>
                <a:lnTo>
                  <a:pt x="10" y="19"/>
                </a:lnTo>
                <a:lnTo>
                  <a:pt x="12" y="17"/>
                </a:lnTo>
                <a:lnTo>
                  <a:pt x="14" y="17"/>
                </a:lnTo>
                <a:lnTo>
                  <a:pt x="14" y="15"/>
                </a:lnTo>
                <a:lnTo>
                  <a:pt x="15" y="15"/>
                </a:lnTo>
                <a:lnTo>
                  <a:pt x="15" y="14"/>
                </a:lnTo>
                <a:lnTo>
                  <a:pt x="15" y="10"/>
                </a:lnTo>
                <a:lnTo>
                  <a:pt x="15" y="8"/>
                </a:lnTo>
                <a:lnTo>
                  <a:pt x="15" y="7"/>
                </a:lnTo>
                <a:lnTo>
                  <a:pt x="14" y="7"/>
                </a:lnTo>
                <a:lnTo>
                  <a:pt x="14" y="5"/>
                </a:lnTo>
                <a:lnTo>
                  <a:pt x="12" y="5"/>
                </a:lnTo>
                <a:lnTo>
                  <a:pt x="10" y="5"/>
                </a:lnTo>
                <a:lnTo>
                  <a:pt x="9" y="5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5" y="8"/>
                </a:lnTo>
                <a:lnTo>
                  <a:pt x="5" y="10"/>
                </a:lnTo>
                <a:lnTo>
                  <a:pt x="5" y="12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5" y="1"/>
                </a:lnTo>
                <a:lnTo>
                  <a:pt x="7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7" y="1"/>
                </a:lnTo>
                <a:lnTo>
                  <a:pt x="17" y="3"/>
                </a:lnTo>
                <a:lnTo>
                  <a:pt x="19" y="3"/>
                </a:lnTo>
                <a:lnTo>
                  <a:pt x="19" y="5"/>
                </a:lnTo>
                <a:lnTo>
                  <a:pt x="19" y="7"/>
                </a:lnTo>
                <a:lnTo>
                  <a:pt x="21" y="7"/>
                </a:lnTo>
                <a:lnTo>
                  <a:pt x="21" y="8"/>
                </a:lnTo>
                <a:lnTo>
                  <a:pt x="21" y="10"/>
                </a:lnTo>
                <a:lnTo>
                  <a:pt x="21" y="12"/>
                </a:lnTo>
                <a:lnTo>
                  <a:pt x="21" y="34"/>
                </a:lnTo>
                <a:lnTo>
                  <a:pt x="21" y="36"/>
                </a:lnTo>
                <a:lnTo>
                  <a:pt x="21" y="38"/>
                </a:lnTo>
                <a:lnTo>
                  <a:pt x="22" y="38"/>
                </a:lnTo>
                <a:lnTo>
                  <a:pt x="2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59" name="Freeform 1094"/>
          <p:cNvSpPr>
            <a:spLocks noChangeArrowheads="1"/>
          </p:cNvSpPr>
          <p:nvPr/>
        </p:nvSpPr>
        <p:spPr bwMode="auto">
          <a:xfrm>
            <a:off x="2371725" y="3890963"/>
            <a:ext cx="34925" cy="68262"/>
          </a:xfrm>
          <a:custGeom>
            <a:avLst/>
            <a:gdLst>
              <a:gd name="T0" fmla="*/ 2147483647 w 22"/>
              <a:gd name="T1" fmla="*/ 2147483647 h 43"/>
              <a:gd name="T2" fmla="*/ 2147483647 w 22"/>
              <a:gd name="T3" fmla="*/ 2147483647 h 43"/>
              <a:gd name="T4" fmla="*/ 2147483647 w 22"/>
              <a:gd name="T5" fmla="*/ 2147483647 h 43"/>
              <a:gd name="T6" fmla="*/ 2147483647 w 22"/>
              <a:gd name="T7" fmla="*/ 2147483647 h 43"/>
              <a:gd name="T8" fmla="*/ 2147483647 w 22"/>
              <a:gd name="T9" fmla="*/ 2147483647 h 43"/>
              <a:gd name="T10" fmla="*/ 2147483647 w 22"/>
              <a:gd name="T11" fmla="*/ 2147483647 h 43"/>
              <a:gd name="T12" fmla="*/ 2147483647 w 22"/>
              <a:gd name="T13" fmla="*/ 2147483647 h 43"/>
              <a:gd name="T14" fmla="*/ 2147483647 w 22"/>
              <a:gd name="T15" fmla="*/ 2147483647 h 43"/>
              <a:gd name="T16" fmla="*/ 2147483647 w 22"/>
              <a:gd name="T17" fmla="*/ 2147483647 h 43"/>
              <a:gd name="T18" fmla="*/ 2147483647 w 22"/>
              <a:gd name="T19" fmla="*/ 2147483647 h 43"/>
              <a:gd name="T20" fmla="*/ 2147483647 w 22"/>
              <a:gd name="T21" fmla="*/ 2147483647 h 43"/>
              <a:gd name="T22" fmla="*/ 2147483647 w 22"/>
              <a:gd name="T23" fmla="*/ 2147483647 h 43"/>
              <a:gd name="T24" fmla="*/ 2147483647 w 22"/>
              <a:gd name="T25" fmla="*/ 2147483647 h 43"/>
              <a:gd name="T26" fmla="*/ 2147483647 w 22"/>
              <a:gd name="T27" fmla="*/ 2147483647 h 43"/>
              <a:gd name="T28" fmla="*/ 2147483647 w 22"/>
              <a:gd name="T29" fmla="*/ 2147483647 h 43"/>
              <a:gd name="T30" fmla="*/ 2147483647 w 22"/>
              <a:gd name="T31" fmla="*/ 2147483647 h 43"/>
              <a:gd name="T32" fmla="*/ 2147483647 w 22"/>
              <a:gd name="T33" fmla="*/ 2147483647 h 43"/>
              <a:gd name="T34" fmla="*/ 2147483647 w 22"/>
              <a:gd name="T35" fmla="*/ 2147483647 h 43"/>
              <a:gd name="T36" fmla="*/ 2147483647 w 22"/>
              <a:gd name="T37" fmla="*/ 2147483647 h 43"/>
              <a:gd name="T38" fmla="*/ 0 w 22"/>
              <a:gd name="T39" fmla="*/ 2147483647 h 43"/>
              <a:gd name="T40" fmla="*/ 0 w 22"/>
              <a:gd name="T41" fmla="*/ 2147483647 h 43"/>
              <a:gd name="T42" fmla="*/ 2147483647 w 22"/>
              <a:gd name="T43" fmla="*/ 2147483647 h 43"/>
              <a:gd name="T44" fmla="*/ 2147483647 w 22"/>
              <a:gd name="T45" fmla="*/ 2147483647 h 43"/>
              <a:gd name="T46" fmla="*/ 2147483647 w 22"/>
              <a:gd name="T47" fmla="*/ 0 h 43"/>
              <a:gd name="T48" fmla="*/ 2147483647 w 22"/>
              <a:gd name="T49" fmla="*/ 0 h 43"/>
              <a:gd name="T50" fmla="*/ 2147483647 w 22"/>
              <a:gd name="T51" fmla="*/ 2147483647 h 43"/>
              <a:gd name="T52" fmla="*/ 2147483647 w 22"/>
              <a:gd name="T53" fmla="*/ 2147483647 h 43"/>
              <a:gd name="T54" fmla="*/ 2147483647 w 22"/>
              <a:gd name="T55" fmla="*/ 2147483647 h 43"/>
              <a:gd name="T56" fmla="*/ 2147483647 w 22"/>
              <a:gd name="T57" fmla="*/ 2147483647 h 43"/>
              <a:gd name="T58" fmla="*/ 2147483647 w 22"/>
              <a:gd name="T59" fmla="*/ 2147483647 h 43"/>
              <a:gd name="T60" fmla="*/ 2147483647 w 22"/>
              <a:gd name="T61" fmla="*/ 2147483647 h 43"/>
              <a:gd name="T62" fmla="*/ 2147483647 w 22"/>
              <a:gd name="T63" fmla="*/ 2147483647 h 43"/>
              <a:gd name="T64" fmla="*/ 2147483647 w 22"/>
              <a:gd name="T65" fmla="*/ 2147483647 h 43"/>
              <a:gd name="T66" fmla="*/ 2147483647 w 22"/>
              <a:gd name="T67" fmla="*/ 2147483647 h 43"/>
              <a:gd name="T68" fmla="*/ 2147483647 w 22"/>
              <a:gd name="T69" fmla="*/ 2147483647 h 43"/>
              <a:gd name="T70" fmla="*/ 2147483647 w 22"/>
              <a:gd name="T71" fmla="*/ 2147483647 h 43"/>
              <a:gd name="T72" fmla="*/ 2147483647 w 22"/>
              <a:gd name="T73" fmla="*/ 2147483647 h 43"/>
              <a:gd name="T74" fmla="*/ 2147483647 w 22"/>
              <a:gd name="T75" fmla="*/ 2147483647 h 43"/>
              <a:gd name="T76" fmla="*/ 2147483647 w 22"/>
              <a:gd name="T77" fmla="*/ 2147483647 h 43"/>
              <a:gd name="T78" fmla="*/ 2147483647 w 22"/>
              <a:gd name="T79" fmla="*/ 2147483647 h 43"/>
              <a:gd name="T80" fmla="*/ 2147483647 w 22"/>
              <a:gd name="T81" fmla="*/ 2147483647 h 43"/>
              <a:gd name="T82" fmla="*/ 2147483647 w 22"/>
              <a:gd name="T83" fmla="*/ 2147483647 h 43"/>
              <a:gd name="T84" fmla="*/ 2147483647 w 22"/>
              <a:gd name="T85" fmla="*/ 2147483647 h 43"/>
              <a:gd name="T86" fmla="*/ 2147483647 w 22"/>
              <a:gd name="T87" fmla="*/ 2147483647 h 43"/>
              <a:gd name="T88" fmla="*/ 2147483647 w 22"/>
              <a:gd name="T89" fmla="*/ 2147483647 h 43"/>
              <a:gd name="T90" fmla="*/ 2147483647 w 22"/>
              <a:gd name="T91" fmla="*/ 2147483647 h 43"/>
              <a:gd name="T92" fmla="*/ 2147483647 w 22"/>
              <a:gd name="T93" fmla="*/ 2147483647 h 43"/>
              <a:gd name="T94" fmla="*/ 2147483647 w 22"/>
              <a:gd name="T95" fmla="*/ 2147483647 h 43"/>
              <a:gd name="T96" fmla="*/ 2147483647 w 22"/>
              <a:gd name="T97" fmla="*/ 2147483647 h 43"/>
              <a:gd name="T98" fmla="*/ 2147483647 w 22"/>
              <a:gd name="T99" fmla="*/ 2147483647 h 43"/>
              <a:gd name="T100" fmla="*/ 2147483647 w 22"/>
              <a:gd name="T101" fmla="*/ 2147483647 h 43"/>
              <a:gd name="T102" fmla="*/ 2147483647 w 22"/>
              <a:gd name="T103" fmla="*/ 2147483647 h 43"/>
              <a:gd name="T104" fmla="*/ 2147483647 w 22"/>
              <a:gd name="T105" fmla="*/ 2147483647 h 43"/>
              <a:gd name="T106" fmla="*/ 2147483647 w 22"/>
              <a:gd name="T107" fmla="*/ 2147483647 h 43"/>
              <a:gd name="T108" fmla="*/ 2147483647 w 22"/>
              <a:gd name="T109" fmla="*/ 2147483647 h 43"/>
              <a:gd name="T110" fmla="*/ 0 w 22"/>
              <a:gd name="T111" fmla="*/ 2147483647 h 43"/>
              <a:gd name="T112" fmla="*/ 0 w 22"/>
              <a:gd name="T113" fmla="*/ 2147483647 h 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"/>
              <a:gd name="T172" fmla="*/ 0 h 43"/>
              <a:gd name="T173" fmla="*/ 22 w 22"/>
              <a:gd name="T174" fmla="*/ 43 h 4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" h="43">
                <a:moveTo>
                  <a:pt x="0" y="29"/>
                </a:moveTo>
                <a:lnTo>
                  <a:pt x="5" y="29"/>
                </a:lnTo>
                <a:lnTo>
                  <a:pt x="5" y="31"/>
                </a:lnTo>
                <a:lnTo>
                  <a:pt x="5" y="33"/>
                </a:lnTo>
                <a:lnTo>
                  <a:pt x="5" y="34"/>
                </a:lnTo>
                <a:lnTo>
                  <a:pt x="5" y="36"/>
                </a:lnTo>
                <a:lnTo>
                  <a:pt x="6" y="36"/>
                </a:lnTo>
                <a:lnTo>
                  <a:pt x="6" y="38"/>
                </a:lnTo>
                <a:lnTo>
                  <a:pt x="8" y="38"/>
                </a:lnTo>
                <a:lnTo>
                  <a:pt x="10" y="38"/>
                </a:lnTo>
                <a:lnTo>
                  <a:pt x="12" y="38"/>
                </a:lnTo>
                <a:lnTo>
                  <a:pt x="13" y="38"/>
                </a:lnTo>
                <a:lnTo>
                  <a:pt x="13" y="36"/>
                </a:lnTo>
                <a:lnTo>
                  <a:pt x="15" y="36"/>
                </a:lnTo>
                <a:lnTo>
                  <a:pt x="15" y="34"/>
                </a:lnTo>
                <a:lnTo>
                  <a:pt x="17" y="34"/>
                </a:lnTo>
                <a:lnTo>
                  <a:pt x="17" y="33"/>
                </a:lnTo>
                <a:lnTo>
                  <a:pt x="17" y="31"/>
                </a:lnTo>
                <a:lnTo>
                  <a:pt x="17" y="29"/>
                </a:lnTo>
                <a:lnTo>
                  <a:pt x="15" y="28"/>
                </a:lnTo>
                <a:lnTo>
                  <a:pt x="13" y="26"/>
                </a:lnTo>
                <a:lnTo>
                  <a:pt x="12" y="24"/>
                </a:lnTo>
                <a:lnTo>
                  <a:pt x="10" y="24"/>
                </a:lnTo>
                <a:lnTo>
                  <a:pt x="8" y="24"/>
                </a:lnTo>
                <a:lnTo>
                  <a:pt x="6" y="22"/>
                </a:lnTo>
                <a:lnTo>
                  <a:pt x="5" y="22"/>
                </a:lnTo>
                <a:lnTo>
                  <a:pt x="3" y="21"/>
                </a:lnTo>
                <a:lnTo>
                  <a:pt x="3" y="19"/>
                </a:lnTo>
                <a:lnTo>
                  <a:pt x="1" y="19"/>
                </a:lnTo>
                <a:lnTo>
                  <a:pt x="1" y="17"/>
                </a:lnTo>
                <a:lnTo>
                  <a:pt x="0" y="15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1" y="7"/>
                </a:lnTo>
                <a:lnTo>
                  <a:pt x="1" y="5"/>
                </a:lnTo>
                <a:lnTo>
                  <a:pt x="3" y="3"/>
                </a:lnTo>
                <a:lnTo>
                  <a:pt x="5" y="1"/>
                </a:lnTo>
                <a:lnTo>
                  <a:pt x="6" y="1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3" y="1"/>
                </a:lnTo>
                <a:lnTo>
                  <a:pt x="15" y="1"/>
                </a:lnTo>
                <a:lnTo>
                  <a:pt x="17" y="1"/>
                </a:lnTo>
                <a:lnTo>
                  <a:pt x="17" y="3"/>
                </a:lnTo>
                <a:lnTo>
                  <a:pt x="18" y="3"/>
                </a:lnTo>
                <a:lnTo>
                  <a:pt x="18" y="5"/>
                </a:lnTo>
                <a:lnTo>
                  <a:pt x="20" y="7"/>
                </a:lnTo>
                <a:lnTo>
                  <a:pt x="20" y="8"/>
                </a:lnTo>
                <a:lnTo>
                  <a:pt x="20" y="10"/>
                </a:lnTo>
                <a:lnTo>
                  <a:pt x="20" y="12"/>
                </a:lnTo>
                <a:lnTo>
                  <a:pt x="15" y="12"/>
                </a:lnTo>
                <a:lnTo>
                  <a:pt x="15" y="10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3" y="5"/>
                </a:lnTo>
                <a:lnTo>
                  <a:pt x="12" y="5"/>
                </a:lnTo>
                <a:lnTo>
                  <a:pt x="10" y="5"/>
                </a:lnTo>
                <a:lnTo>
                  <a:pt x="8" y="5"/>
                </a:lnTo>
                <a:lnTo>
                  <a:pt x="6" y="5"/>
                </a:lnTo>
                <a:lnTo>
                  <a:pt x="6" y="7"/>
                </a:lnTo>
                <a:lnTo>
                  <a:pt x="5" y="8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5" y="15"/>
                </a:lnTo>
                <a:lnTo>
                  <a:pt x="6" y="15"/>
                </a:lnTo>
                <a:lnTo>
                  <a:pt x="6" y="17"/>
                </a:lnTo>
                <a:lnTo>
                  <a:pt x="8" y="17"/>
                </a:lnTo>
                <a:lnTo>
                  <a:pt x="10" y="17"/>
                </a:lnTo>
                <a:lnTo>
                  <a:pt x="10" y="19"/>
                </a:ln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5" y="21"/>
                </a:lnTo>
                <a:lnTo>
                  <a:pt x="17" y="21"/>
                </a:lnTo>
                <a:lnTo>
                  <a:pt x="18" y="22"/>
                </a:lnTo>
                <a:lnTo>
                  <a:pt x="18" y="24"/>
                </a:lnTo>
                <a:lnTo>
                  <a:pt x="20" y="24"/>
                </a:lnTo>
                <a:lnTo>
                  <a:pt x="20" y="26"/>
                </a:lnTo>
                <a:lnTo>
                  <a:pt x="20" y="28"/>
                </a:lnTo>
                <a:lnTo>
                  <a:pt x="22" y="28"/>
                </a:lnTo>
                <a:lnTo>
                  <a:pt x="22" y="29"/>
                </a:lnTo>
                <a:lnTo>
                  <a:pt x="22" y="31"/>
                </a:lnTo>
                <a:lnTo>
                  <a:pt x="22" y="33"/>
                </a:lnTo>
                <a:lnTo>
                  <a:pt x="20" y="34"/>
                </a:lnTo>
                <a:lnTo>
                  <a:pt x="20" y="36"/>
                </a:lnTo>
                <a:lnTo>
                  <a:pt x="20" y="38"/>
                </a:lnTo>
                <a:lnTo>
                  <a:pt x="18" y="40"/>
                </a:lnTo>
                <a:lnTo>
                  <a:pt x="17" y="40"/>
                </a:lnTo>
                <a:lnTo>
                  <a:pt x="17" y="41"/>
                </a:lnTo>
                <a:lnTo>
                  <a:pt x="15" y="41"/>
                </a:lnTo>
                <a:lnTo>
                  <a:pt x="13" y="43"/>
                </a:lnTo>
                <a:lnTo>
                  <a:pt x="12" y="43"/>
                </a:lnTo>
                <a:lnTo>
                  <a:pt x="10" y="43"/>
                </a:lnTo>
                <a:lnTo>
                  <a:pt x="8" y="43"/>
                </a:lnTo>
                <a:lnTo>
                  <a:pt x="6" y="43"/>
                </a:lnTo>
                <a:lnTo>
                  <a:pt x="5" y="41"/>
                </a:lnTo>
                <a:lnTo>
                  <a:pt x="3" y="41"/>
                </a:lnTo>
                <a:lnTo>
                  <a:pt x="1" y="40"/>
                </a:lnTo>
                <a:lnTo>
                  <a:pt x="1" y="38"/>
                </a:lnTo>
                <a:lnTo>
                  <a:pt x="0" y="38"/>
                </a:lnTo>
                <a:lnTo>
                  <a:pt x="0" y="36"/>
                </a:lnTo>
                <a:lnTo>
                  <a:pt x="0" y="34"/>
                </a:ln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0" name="Freeform 1095"/>
          <p:cNvSpPr>
            <a:spLocks noChangeArrowheads="1"/>
          </p:cNvSpPr>
          <p:nvPr/>
        </p:nvSpPr>
        <p:spPr bwMode="auto">
          <a:xfrm>
            <a:off x="5094288" y="3516313"/>
            <a:ext cx="65087" cy="53975"/>
          </a:xfrm>
          <a:custGeom>
            <a:avLst/>
            <a:gdLst>
              <a:gd name="T0" fmla="*/ 2147483647 w 41"/>
              <a:gd name="T1" fmla="*/ 2147483647 h 34"/>
              <a:gd name="T2" fmla="*/ 0 w 41"/>
              <a:gd name="T3" fmla="*/ 0 h 34"/>
              <a:gd name="T4" fmla="*/ 2147483647 w 41"/>
              <a:gd name="T5" fmla="*/ 2147483647 h 34"/>
              <a:gd name="T6" fmla="*/ 2147483647 w 41"/>
              <a:gd name="T7" fmla="*/ 2147483647 h 34"/>
              <a:gd name="T8" fmla="*/ 2147483647 w 41"/>
              <a:gd name="T9" fmla="*/ 2147483647 h 34"/>
              <a:gd name="T10" fmla="*/ 2147483647 w 41"/>
              <a:gd name="T11" fmla="*/ 2147483647 h 34"/>
              <a:gd name="T12" fmla="*/ 2147483647 w 41"/>
              <a:gd name="T13" fmla="*/ 2147483647 h 34"/>
              <a:gd name="T14" fmla="*/ 2147483647 w 41"/>
              <a:gd name="T15" fmla="*/ 2147483647 h 34"/>
              <a:gd name="T16" fmla="*/ 2147483647 w 41"/>
              <a:gd name="T17" fmla="*/ 2147483647 h 34"/>
              <a:gd name="T18" fmla="*/ 2147483647 w 41"/>
              <a:gd name="T19" fmla="*/ 2147483647 h 34"/>
              <a:gd name="T20" fmla="*/ 2147483647 w 41"/>
              <a:gd name="T21" fmla="*/ 2147483647 h 34"/>
              <a:gd name="T22" fmla="*/ 2147483647 w 41"/>
              <a:gd name="T23" fmla="*/ 2147483647 h 34"/>
              <a:gd name="T24" fmla="*/ 2147483647 w 41"/>
              <a:gd name="T25" fmla="*/ 2147483647 h 34"/>
              <a:gd name="T26" fmla="*/ 2147483647 w 41"/>
              <a:gd name="T27" fmla="*/ 2147483647 h 34"/>
              <a:gd name="T28" fmla="*/ 2147483647 w 41"/>
              <a:gd name="T29" fmla="*/ 2147483647 h 34"/>
              <a:gd name="T30" fmla="*/ 2147483647 w 41"/>
              <a:gd name="T31" fmla="*/ 2147483647 h 34"/>
              <a:gd name="T32" fmla="*/ 2147483647 w 41"/>
              <a:gd name="T33" fmla="*/ 2147483647 h 34"/>
              <a:gd name="T34" fmla="*/ 2147483647 w 41"/>
              <a:gd name="T35" fmla="*/ 2147483647 h 34"/>
              <a:gd name="T36" fmla="*/ 2147483647 w 41"/>
              <a:gd name="T37" fmla="*/ 2147483647 h 34"/>
              <a:gd name="T38" fmla="*/ 2147483647 w 41"/>
              <a:gd name="T39" fmla="*/ 0 h 34"/>
              <a:gd name="T40" fmla="*/ 2147483647 w 41"/>
              <a:gd name="T41" fmla="*/ 2147483647 h 34"/>
              <a:gd name="T42" fmla="*/ 2147483647 w 41"/>
              <a:gd name="T43" fmla="*/ 2147483647 h 34"/>
              <a:gd name="T44" fmla="*/ 2147483647 w 41"/>
              <a:gd name="T45" fmla="*/ 2147483647 h 34"/>
              <a:gd name="T46" fmla="*/ 2147483647 w 41"/>
              <a:gd name="T47" fmla="*/ 2147483647 h 34"/>
              <a:gd name="T48" fmla="*/ 2147483647 w 41"/>
              <a:gd name="T49" fmla="*/ 2147483647 h 34"/>
              <a:gd name="T50" fmla="*/ 2147483647 w 41"/>
              <a:gd name="T51" fmla="*/ 2147483647 h 34"/>
              <a:gd name="T52" fmla="*/ 2147483647 w 41"/>
              <a:gd name="T53" fmla="*/ 2147483647 h 34"/>
              <a:gd name="T54" fmla="*/ 2147483647 w 41"/>
              <a:gd name="T55" fmla="*/ 2147483647 h 34"/>
              <a:gd name="T56" fmla="*/ 2147483647 w 41"/>
              <a:gd name="T57" fmla="*/ 2147483647 h 34"/>
              <a:gd name="T58" fmla="*/ 2147483647 w 41"/>
              <a:gd name="T59" fmla="*/ 2147483647 h 34"/>
              <a:gd name="T60" fmla="*/ 2147483647 w 41"/>
              <a:gd name="T61" fmla="*/ 2147483647 h 34"/>
              <a:gd name="T62" fmla="*/ 2147483647 w 41"/>
              <a:gd name="T63" fmla="*/ 2147483647 h 34"/>
              <a:gd name="T64" fmla="*/ 2147483647 w 41"/>
              <a:gd name="T65" fmla="*/ 2147483647 h 34"/>
              <a:gd name="T66" fmla="*/ 2147483647 w 41"/>
              <a:gd name="T67" fmla="*/ 2147483647 h 34"/>
              <a:gd name="T68" fmla="*/ 2147483647 w 41"/>
              <a:gd name="T69" fmla="*/ 2147483647 h 34"/>
              <a:gd name="T70" fmla="*/ 2147483647 w 41"/>
              <a:gd name="T71" fmla="*/ 2147483647 h 34"/>
              <a:gd name="T72" fmla="*/ 2147483647 w 41"/>
              <a:gd name="T73" fmla="*/ 2147483647 h 34"/>
              <a:gd name="T74" fmla="*/ 2147483647 w 41"/>
              <a:gd name="T75" fmla="*/ 2147483647 h 34"/>
              <a:gd name="T76" fmla="*/ 2147483647 w 41"/>
              <a:gd name="T77" fmla="*/ 2147483647 h 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"/>
              <a:gd name="T118" fmla="*/ 0 h 34"/>
              <a:gd name="T119" fmla="*/ 41 w 41"/>
              <a:gd name="T120" fmla="*/ 34 h 3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" h="34">
                <a:moveTo>
                  <a:pt x="7" y="5"/>
                </a:moveTo>
                <a:lnTo>
                  <a:pt x="7" y="34"/>
                </a:lnTo>
                <a:lnTo>
                  <a:pt x="0" y="34"/>
                </a:lnTo>
                <a:lnTo>
                  <a:pt x="0" y="0"/>
                </a:lnTo>
                <a:lnTo>
                  <a:pt x="8" y="0"/>
                </a:lnTo>
                <a:lnTo>
                  <a:pt x="19" y="26"/>
                </a:lnTo>
                <a:lnTo>
                  <a:pt x="20" y="27"/>
                </a:lnTo>
                <a:lnTo>
                  <a:pt x="20" y="29"/>
                </a:lnTo>
                <a:lnTo>
                  <a:pt x="20" y="27"/>
                </a:lnTo>
                <a:lnTo>
                  <a:pt x="20" y="26"/>
                </a:lnTo>
                <a:lnTo>
                  <a:pt x="22" y="26"/>
                </a:lnTo>
                <a:lnTo>
                  <a:pt x="32" y="0"/>
                </a:lnTo>
                <a:lnTo>
                  <a:pt x="41" y="0"/>
                </a:lnTo>
                <a:lnTo>
                  <a:pt x="41" y="34"/>
                </a:lnTo>
                <a:lnTo>
                  <a:pt x="36" y="34"/>
                </a:lnTo>
                <a:lnTo>
                  <a:pt x="36" y="5"/>
                </a:lnTo>
                <a:lnTo>
                  <a:pt x="34" y="5"/>
                </a:lnTo>
                <a:lnTo>
                  <a:pt x="34" y="7"/>
                </a:lnTo>
                <a:lnTo>
                  <a:pt x="34" y="8"/>
                </a:lnTo>
                <a:lnTo>
                  <a:pt x="24" y="34"/>
                </a:lnTo>
                <a:lnTo>
                  <a:pt x="17" y="34"/>
                </a:lnTo>
                <a:lnTo>
                  <a:pt x="7" y="8"/>
                </a:lnTo>
                <a:lnTo>
                  <a:pt x="7" y="7"/>
                </a:lnTo>
                <a:lnTo>
                  <a:pt x="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1" name="Freeform 1096"/>
          <p:cNvSpPr>
            <a:spLocks noChangeArrowheads="1"/>
          </p:cNvSpPr>
          <p:nvPr/>
        </p:nvSpPr>
        <p:spPr bwMode="auto">
          <a:xfrm>
            <a:off x="5173663" y="3529013"/>
            <a:ext cx="46037" cy="41275"/>
          </a:xfrm>
          <a:custGeom>
            <a:avLst/>
            <a:gdLst>
              <a:gd name="T0" fmla="*/ 2147483647 w 29"/>
              <a:gd name="T1" fmla="*/ 2147483647 h 26"/>
              <a:gd name="T2" fmla="*/ 2147483647 w 29"/>
              <a:gd name="T3" fmla="*/ 2147483647 h 26"/>
              <a:gd name="T4" fmla="*/ 2147483647 w 29"/>
              <a:gd name="T5" fmla="*/ 2147483647 h 26"/>
              <a:gd name="T6" fmla="*/ 2147483647 w 29"/>
              <a:gd name="T7" fmla="*/ 2147483647 h 26"/>
              <a:gd name="T8" fmla="*/ 2147483647 w 29"/>
              <a:gd name="T9" fmla="*/ 2147483647 h 26"/>
              <a:gd name="T10" fmla="*/ 2147483647 w 29"/>
              <a:gd name="T11" fmla="*/ 2147483647 h 26"/>
              <a:gd name="T12" fmla="*/ 2147483647 w 29"/>
              <a:gd name="T13" fmla="*/ 2147483647 h 26"/>
              <a:gd name="T14" fmla="*/ 2147483647 w 29"/>
              <a:gd name="T15" fmla="*/ 2147483647 h 26"/>
              <a:gd name="T16" fmla="*/ 2147483647 w 29"/>
              <a:gd name="T17" fmla="*/ 2147483647 h 26"/>
              <a:gd name="T18" fmla="*/ 2147483647 w 29"/>
              <a:gd name="T19" fmla="*/ 2147483647 h 26"/>
              <a:gd name="T20" fmla="*/ 2147483647 w 29"/>
              <a:gd name="T21" fmla="*/ 2147483647 h 26"/>
              <a:gd name="T22" fmla="*/ 2147483647 w 29"/>
              <a:gd name="T23" fmla="*/ 2147483647 h 26"/>
              <a:gd name="T24" fmla="*/ 2147483647 w 29"/>
              <a:gd name="T25" fmla="*/ 2147483647 h 26"/>
              <a:gd name="T26" fmla="*/ 2147483647 w 29"/>
              <a:gd name="T27" fmla="*/ 2147483647 h 26"/>
              <a:gd name="T28" fmla="*/ 2147483647 w 29"/>
              <a:gd name="T29" fmla="*/ 2147483647 h 26"/>
              <a:gd name="T30" fmla="*/ 2147483647 w 29"/>
              <a:gd name="T31" fmla="*/ 2147483647 h 26"/>
              <a:gd name="T32" fmla="*/ 2147483647 w 29"/>
              <a:gd name="T33" fmla="*/ 2147483647 h 26"/>
              <a:gd name="T34" fmla="*/ 2147483647 w 29"/>
              <a:gd name="T35" fmla="*/ 2147483647 h 26"/>
              <a:gd name="T36" fmla="*/ 2147483647 w 29"/>
              <a:gd name="T37" fmla="*/ 2147483647 h 26"/>
              <a:gd name="T38" fmla="*/ 2147483647 w 29"/>
              <a:gd name="T39" fmla="*/ 2147483647 h 26"/>
              <a:gd name="T40" fmla="*/ 2147483647 w 29"/>
              <a:gd name="T41" fmla="*/ 2147483647 h 26"/>
              <a:gd name="T42" fmla="*/ 0 w 29"/>
              <a:gd name="T43" fmla="*/ 2147483647 h 26"/>
              <a:gd name="T44" fmla="*/ 0 w 29"/>
              <a:gd name="T45" fmla="*/ 2147483647 h 26"/>
              <a:gd name="T46" fmla="*/ 2147483647 w 29"/>
              <a:gd name="T47" fmla="*/ 2147483647 h 26"/>
              <a:gd name="T48" fmla="*/ 2147483647 w 29"/>
              <a:gd name="T49" fmla="*/ 2147483647 h 26"/>
              <a:gd name="T50" fmla="*/ 2147483647 w 29"/>
              <a:gd name="T51" fmla="*/ 2147483647 h 26"/>
              <a:gd name="T52" fmla="*/ 2147483647 w 29"/>
              <a:gd name="T53" fmla="*/ 0 h 26"/>
              <a:gd name="T54" fmla="*/ 2147483647 w 29"/>
              <a:gd name="T55" fmla="*/ 0 h 26"/>
              <a:gd name="T56" fmla="*/ 2147483647 w 29"/>
              <a:gd name="T57" fmla="*/ 2147483647 h 26"/>
              <a:gd name="T58" fmla="*/ 2147483647 w 29"/>
              <a:gd name="T59" fmla="*/ 2147483647 h 26"/>
              <a:gd name="T60" fmla="*/ 2147483647 w 29"/>
              <a:gd name="T61" fmla="*/ 2147483647 h 26"/>
              <a:gd name="T62" fmla="*/ 2147483647 w 29"/>
              <a:gd name="T63" fmla="*/ 2147483647 h 26"/>
              <a:gd name="T64" fmla="*/ 2147483647 w 29"/>
              <a:gd name="T65" fmla="*/ 2147483647 h 26"/>
              <a:gd name="T66" fmla="*/ 2147483647 w 29"/>
              <a:gd name="T67" fmla="*/ 2147483647 h 26"/>
              <a:gd name="T68" fmla="*/ 2147483647 w 29"/>
              <a:gd name="T69" fmla="*/ 2147483647 h 26"/>
              <a:gd name="T70" fmla="*/ 2147483647 w 29"/>
              <a:gd name="T71" fmla="*/ 2147483647 h 26"/>
              <a:gd name="T72" fmla="*/ 2147483647 w 29"/>
              <a:gd name="T73" fmla="*/ 2147483647 h 26"/>
              <a:gd name="T74" fmla="*/ 2147483647 w 29"/>
              <a:gd name="T75" fmla="*/ 2147483647 h 26"/>
              <a:gd name="T76" fmla="*/ 2147483647 w 29"/>
              <a:gd name="T77" fmla="*/ 2147483647 h 26"/>
              <a:gd name="T78" fmla="*/ 2147483647 w 29"/>
              <a:gd name="T79" fmla="*/ 2147483647 h 26"/>
              <a:gd name="T80" fmla="*/ 2147483647 w 29"/>
              <a:gd name="T81" fmla="*/ 2147483647 h 26"/>
              <a:gd name="T82" fmla="*/ 0 w 29"/>
              <a:gd name="T83" fmla="*/ 2147483647 h 26"/>
              <a:gd name="T84" fmla="*/ 0 w 29"/>
              <a:gd name="T85" fmla="*/ 2147483647 h 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"/>
              <a:gd name="T130" fmla="*/ 0 h 26"/>
              <a:gd name="T131" fmla="*/ 29 w 29"/>
              <a:gd name="T132" fmla="*/ 26 h 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" h="26">
                <a:moveTo>
                  <a:pt x="5" y="14"/>
                </a:moveTo>
                <a:lnTo>
                  <a:pt x="5" y="14"/>
                </a:lnTo>
                <a:lnTo>
                  <a:pt x="5" y="16"/>
                </a:lnTo>
                <a:lnTo>
                  <a:pt x="5" y="18"/>
                </a:lnTo>
                <a:lnTo>
                  <a:pt x="5" y="19"/>
                </a:lnTo>
                <a:lnTo>
                  <a:pt x="6" y="19"/>
                </a:lnTo>
                <a:lnTo>
                  <a:pt x="6" y="21"/>
                </a:lnTo>
                <a:lnTo>
                  <a:pt x="8" y="21"/>
                </a:lnTo>
                <a:lnTo>
                  <a:pt x="10" y="23"/>
                </a:lnTo>
                <a:lnTo>
                  <a:pt x="12" y="23"/>
                </a:lnTo>
                <a:lnTo>
                  <a:pt x="13" y="23"/>
                </a:lnTo>
                <a:lnTo>
                  <a:pt x="15" y="23"/>
                </a:lnTo>
                <a:lnTo>
                  <a:pt x="17" y="23"/>
                </a:lnTo>
                <a:lnTo>
                  <a:pt x="18" y="23"/>
                </a:lnTo>
                <a:lnTo>
                  <a:pt x="20" y="21"/>
                </a:lnTo>
                <a:lnTo>
                  <a:pt x="22" y="21"/>
                </a:lnTo>
                <a:lnTo>
                  <a:pt x="22" y="19"/>
                </a:lnTo>
                <a:lnTo>
                  <a:pt x="24" y="18"/>
                </a:lnTo>
                <a:lnTo>
                  <a:pt x="24" y="16"/>
                </a:lnTo>
                <a:lnTo>
                  <a:pt x="24" y="14"/>
                </a:lnTo>
                <a:lnTo>
                  <a:pt x="24" y="13"/>
                </a:lnTo>
                <a:lnTo>
                  <a:pt x="24" y="11"/>
                </a:lnTo>
                <a:lnTo>
                  <a:pt x="24" y="9"/>
                </a:lnTo>
                <a:lnTo>
                  <a:pt x="22" y="9"/>
                </a:lnTo>
                <a:lnTo>
                  <a:pt x="22" y="7"/>
                </a:lnTo>
                <a:lnTo>
                  <a:pt x="20" y="6"/>
                </a:lnTo>
                <a:lnTo>
                  <a:pt x="18" y="6"/>
                </a:lnTo>
                <a:lnTo>
                  <a:pt x="17" y="4"/>
                </a:lnTo>
                <a:lnTo>
                  <a:pt x="15" y="4"/>
                </a:lnTo>
                <a:lnTo>
                  <a:pt x="13" y="4"/>
                </a:lnTo>
                <a:lnTo>
                  <a:pt x="12" y="4"/>
                </a:lnTo>
                <a:lnTo>
                  <a:pt x="10" y="6"/>
                </a:lnTo>
                <a:lnTo>
                  <a:pt x="8" y="6"/>
                </a:lnTo>
                <a:lnTo>
                  <a:pt x="6" y="7"/>
                </a:lnTo>
                <a:lnTo>
                  <a:pt x="5" y="9"/>
                </a:lnTo>
                <a:lnTo>
                  <a:pt x="5" y="11"/>
                </a:lnTo>
                <a:lnTo>
                  <a:pt x="5" y="13"/>
                </a:lnTo>
                <a:lnTo>
                  <a:pt x="5" y="14"/>
                </a:lnTo>
                <a:close/>
                <a:moveTo>
                  <a:pt x="0" y="14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1" y="7"/>
                </a:lnTo>
                <a:lnTo>
                  <a:pt x="1" y="6"/>
                </a:lnTo>
                <a:lnTo>
                  <a:pt x="3" y="6"/>
                </a:lnTo>
                <a:lnTo>
                  <a:pt x="3" y="4"/>
                </a:lnTo>
                <a:lnTo>
                  <a:pt x="5" y="4"/>
                </a:lnTo>
                <a:lnTo>
                  <a:pt x="5" y="2"/>
                </a:lnTo>
                <a:lnTo>
                  <a:pt x="6" y="2"/>
                </a:lnTo>
                <a:lnTo>
                  <a:pt x="8" y="2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5" y="4"/>
                </a:lnTo>
                <a:lnTo>
                  <a:pt x="25" y="6"/>
                </a:lnTo>
                <a:lnTo>
                  <a:pt x="27" y="6"/>
                </a:lnTo>
                <a:lnTo>
                  <a:pt x="27" y="7"/>
                </a:lnTo>
                <a:lnTo>
                  <a:pt x="29" y="7"/>
                </a:lnTo>
                <a:lnTo>
                  <a:pt x="29" y="9"/>
                </a:lnTo>
                <a:lnTo>
                  <a:pt x="29" y="11"/>
                </a:lnTo>
                <a:lnTo>
                  <a:pt x="29" y="13"/>
                </a:lnTo>
                <a:lnTo>
                  <a:pt x="29" y="14"/>
                </a:lnTo>
                <a:lnTo>
                  <a:pt x="29" y="16"/>
                </a:lnTo>
                <a:lnTo>
                  <a:pt x="29" y="18"/>
                </a:lnTo>
                <a:lnTo>
                  <a:pt x="29" y="19"/>
                </a:lnTo>
                <a:lnTo>
                  <a:pt x="27" y="21"/>
                </a:lnTo>
                <a:lnTo>
                  <a:pt x="25" y="23"/>
                </a:lnTo>
                <a:lnTo>
                  <a:pt x="24" y="25"/>
                </a:lnTo>
                <a:lnTo>
                  <a:pt x="22" y="26"/>
                </a:lnTo>
                <a:lnTo>
                  <a:pt x="20" y="26"/>
                </a:lnTo>
                <a:lnTo>
                  <a:pt x="18" y="26"/>
                </a:lnTo>
                <a:lnTo>
                  <a:pt x="17" y="26"/>
                </a:lnTo>
                <a:lnTo>
                  <a:pt x="15" y="26"/>
                </a:lnTo>
                <a:lnTo>
                  <a:pt x="13" y="26"/>
                </a:lnTo>
                <a:lnTo>
                  <a:pt x="12" y="26"/>
                </a:lnTo>
                <a:lnTo>
                  <a:pt x="10" y="26"/>
                </a:lnTo>
                <a:lnTo>
                  <a:pt x="8" y="26"/>
                </a:lnTo>
                <a:lnTo>
                  <a:pt x="6" y="26"/>
                </a:lnTo>
                <a:lnTo>
                  <a:pt x="5" y="25"/>
                </a:lnTo>
                <a:lnTo>
                  <a:pt x="3" y="23"/>
                </a:lnTo>
                <a:lnTo>
                  <a:pt x="1" y="21"/>
                </a:lnTo>
                <a:lnTo>
                  <a:pt x="0" y="19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2" name="Freeform 1097"/>
          <p:cNvSpPr>
            <a:spLocks noChangeArrowheads="1"/>
          </p:cNvSpPr>
          <p:nvPr/>
        </p:nvSpPr>
        <p:spPr bwMode="auto">
          <a:xfrm>
            <a:off x="5232400" y="3529013"/>
            <a:ext cx="41275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2147483647 w 26"/>
              <a:gd name="T5" fmla="*/ 2147483647 h 26"/>
              <a:gd name="T6" fmla="*/ 2147483647 w 26"/>
              <a:gd name="T7" fmla="*/ 2147483647 h 26"/>
              <a:gd name="T8" fmla="*/ 2147483647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2147483647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w 26"/>
              <a:gd name="T35" fmla="*/ 2147483647 h 26"/>
              <a:gd name="T36" fmla="*/ 2147483647 w 26"/>
              <a:gd name="T37" fmla="*/ 0 h 26"/>
              <a:gd name="T38" fmla="*/ 2147483647 w 26"/>
              <a:gd name="T39" fmla="*/ 2147483647 h 26"/>
              <a:gd name="T40" fmla="*/ 2147483647 w 26"/>
              <a:gd name="T41" fmla="*/ 2147483647 h 26"/>
              <a:gd name="T42" fmla="*/ 2147483647 w 26"/>
              <a:gd name="T43" fmla="*/ 2147483647 h 26"/>
              <a:gd name="T44" fmla="*/ 2147483647 w 26"/>
              <a:gd name="T45" fmla="*/ 2147483647 h 26"/>
              <a:gd name="T46" fmla="*/ 2147483647 w 26"/>
              <a:gd name="T47" fmla="*/ 2147483647 h 26"/>
              <a:gd name="T48" fmla="*/ 2147483647 w 26"/>
              <a:gd name="T49" fmla="*/ 0 h 26"/>
              <a:gd name="T50" fmla="*/ 2147483647 w 26"/>
              <a:gd name="T51" fmla="*/ 0 h 26"/>
              <a:gd name="T52" fmla="*/ 2147483647 w 26"/>
              <a:gd name="T53" fmla="*/ 0 h 26"/>
              <a:gd name="T54" fmla="*/ 2147483647 w 26"/>
              <a:gd name="T55" fmla="*/ 0 h 26"/>
              <a:gd name="T56" fmla="*/ 2147483647 w 26"/>
              <a:gd name="T57" fmla="*/ 0 h 26"/>
              <a:gd name="T58" fmla="*/ 2147483647 w 26"/>
              <a:gd name="T59" fmla="*/ 0 h 26"/>
              <a:gd name="T60" fmla="*/ 2147483647 w 26"/>
              <a:gd name="T61" fmla="*/ 2147483647 h 26"/>
              <a:gd name="T62" fmla="*/ 2147483647 w 26"/>
              <a:gd name="T63" fmla="*/ 2147483647 h 26"/>
              <a:gd name="T64" fmla="*/ 2147483647 w 26"/>
              <a:gd name="T65" fmla="*/ 2147483647 h 26"/>
              <a:gd name="T66" fmla="*/ 2147483647 w 26"/>
              <a:gd name="T67" fmla="*/ 2147483647 h 26"/>
              <a:gd name="T68" fmla="*/ 2147483647 w 26"/>
              <a:gd name="T69" fmla="*/ 2147483647 h 26"/>
              <a:gd name="T70" fmla="*/ 2147483647 w 26"/>
              <a:gd name="T71" fmla="*/ 2147483647 h 26"/>
              <a:gd name="T72" fmla="*/ 2147483647 w 26"/>
              <a:gd name="T73" fmla="*/ 2147483647 h 26"/>
              <a:gd name="T74" fmla="*/ 2147483647 w 26"/>
              <a:gd name="T75" fmla="*/ 2147483647 h 26"/>
              <a:gd name="T76" fmla="*/ 2147483647 w 26"/>
              <a:gd name="T77" fmla="*/ 2147483647 h 26"/>
              <a:gd name="T78" fmla="*/ 2147483647 w 26"/>
              <a:gd name="T79" fmla="*/ 2147483647 h 26"/>
              <a:gd name="T80" fmla="*/ 2147483647 w 26"/>
              <a:gd name="T81" fmla="*/ 2147483647 h 26"/>
              <a:gd name="T82" fmla="*/ 2147483647 w 26"/>
              <a:gd name="T83" fmla="*/ 2147483647 h 26"/>
              <a:gd name="T84" fmla="*/ 2147483647 w 26"/>
              <a:gd name="T85" fmla="*/ 2147483647 h 26"/>
              <a:gd name="T86" fmla="*/ 2147483647 w 26"/>
              <a:gd name="T87" fmla="*/ 2147483647 h 26"/>
              <a:gd name="T88" fmla="*/ 2147483647 w 26"/>
              <a:gd name="T89" fmla="*/ 2147483647 h 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"/>
              <a:gd name="T136" fmla="*/ 0 h 26"/>
              <a:gd name="T137" fmla="*/ 26 w 26"/>
              <a:gd name="T138" fmla="*/ 26 h 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" h="26">
                <a:moveTo>
                  <a:pt x="21" y="26"/>
                </a:moveTo>
                <a:lnTo>
                  <a:pt x="21" y="11"/>
                </a:lnTo>
                <a:lnTo>
                  <a:pt x="21" y="9"/>
                </a:lnTo>
                <a:lnTo>
                  <a:pt x="21" y="7"/>
                </a:lnTo>
                <a:lnTo>
                  <a:pt x="19" y="7"/>
                </a:lnTo>
                <a:lnTo>
                  <a:pt x="19" y="6"/>
                </a:lnTo>
                <a:lnTo>
                  <a:pt x="18" y="6"/>
                </a:lnTo>
                <a:lnTo>
                  <a:pt x="18" y="4"/>
                </a:lnTo>
                <a:lnTo>
                  <a:pt x="16" y="4"/>
                </a:lnTo>
                <a:lnTo>
                  <a:pt x="14" y="4"/>
                </a:lnTo>
                <a:lnTo>
                  <a:pt x="12" y="4"/>
                </a:lnTo>
                <a:lnTo>
                  <a:pt x="11" y="4"/>
                </a:lnTo>
                <a:lnTo>
                  <a:pt x="11" y="6"/>
                </a:lnTo>
                <a:lnTo>
                  <a:pt x="9" y="6"/>
                </a:lnTo>
                <a:lnTo>
                  <a:pt x="7" y="6"/>
                </a:lnTo>
                <a:lnTo>
                  <a:pt x="7" y="7"/>
                </a:lnTo>
                <a:lnTo>
                  <a:pt x="6" y="7"/>
                </a:lnTo>
                <a:lnTo>
                  <a:pt x="6" y="9"/>
                </a:lnTo>
                <a:lnTo>
                  <a:pt x="6" y="11"/>
                </a:lnTo>
                <a:lnTo>
                  <a:pt x="6" y="13"/>
                </a:lnTo>
                <a:lnTo>
                  <a:pt x="6" y="26"/>
                </a:lnTo>
                <a:lnTo>
                  <a:pt x="0" y="2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6" y="4"/>
                </a:lnTo>
                <a:lnTo>
                  <a:pt x="7" y="4"/>
                </a:lnTo>
                <a:lnTo>
                  <a:pt x="7" y="2"/>
                </a:lnTo>
                <a:lnTo>
                  <a:pt x="9" y="2"/>
                </a:lnTo>
                <a:lnTo>
                  <a:pt x="11" y="2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2"/>
                </a:lnTo>
                <a:lnTo>
                  <a:pt x="23" y="2"/>
                </a:lnTo>
                <a:lnTo>
                  <a:pt x="24" y="4"/>
                </a:lnTo>
                <a:lnTo>
                  <a:pt x="24" y="6"/>
                </a:lnTo>
                <a:lnTo>
                  <a:pt x="26" y="6"/>
                </a:lnTo>
                <a:lnTo>
                  <a:pt x="26" y="7"/>
                </a:lnTo>
                <a:lnTo>
                  <a:pt x="26" y="9"/>
                </a:lnTo>
                <a:lnTo>
                  <a:pt x="26" y="11"/>
                </a:lnTo>
                <a:lnTo>
                  <a:pt x="26" y="26"/>
                </a:lnTo>
                <a:lnTo>
                  <a:pt x="21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3" name="Freeform 1098"/>
          <p:cNvSpPr>
            <a:spLocks noChangeArrowheads="1"/>
          </p:cNvSpPr>
          <p:nvPr/>
        </p:nvSpPr>
        <p:spPr bwMode="auto">
          <a:xfrm>
            <a:off x="5281613" y="3517900"/>
            <a:ext cx="25400" cy="52388"/>
          </a:xfrm>
          <a:custGeom>
            <a:avLst/>
            <a:gdLst>
              <a:gd name="T0" fmla="*/ 2147483647 w 16"/>
              <a:gd name="T1" fmla="*/ 2147483647 h 33"/>
              <a:gd name="T2" fmla="*/ 2147483647 w 16"/>
              <a:gd name="T3" fmla="*/ 2147483647 h 33"/>
              <a:gd name="T4" fmla="*/ 2147483647 w 16"/>
              <a:gd name="T5" fmla="*/ 2147483647 h 33"/>
              <a:gd name="T6" fmla="*/ 2147483647 w 16"/>
              <a:gd name="T7" fmla="*/ 2147483647 h 33"/>
              <a:gd name="T8" fmla="*/ 2147483647 w 16"/>
              <a:gd name="T9" fmla="*/ 2147483647 h 33"/>
              <a:gd name="T10" fmla="*/ 2147483647 w 16"/>
              <a:gd name="T11" fmla="*/ 2147483647 h 33"/>
              <a:gd name="T12" fmla="*/ 2147483647 w 16"/>
              <a:gd name="T13" fmla="*/ 2147483647 h 33"/>
              <a:gd name="T14" fmla="*/ 2147483647 w 16"/>
              <a:gd name="T15" fmla="*/ 2147483647 h 33"/>
              <a:gd name="T16" fmla="*/ 2147483647 w 16"/>
              <a:gd name="T17" fmla="*/ 2147483647 h 33"/>
              <a:gd name="T18" fmla="*/ 2147483647 w 16"/>
              <a:gd name="T19" fmla="*/ 2147483647 h 33"/>
              <a:gd name="T20" fmla="*/ 2147483647 w 16"/>
              <a:gd name="T21" fmla="*/ 2147483647 h 33"/>
              <a:gd name="T22" fmla="*/ 2147483647 w 16"/>
              <a:gd name="T23" fmla="*/ 2147483647 h 33"/>
              <a:gd name="T24" fmla="*/ 2147483647 w 16"/>
              <a:gd name="T25" fmla="*/ 2147483647 h 33"/>
              <a:gd name="T26" fmla="*/ 2147483647 w 16"/>
              <a:gd name="T27" fmla="*/ 2147483647 h 33"/>
              <a:gd name="T28" fmla="*/ 2147483647 w 16"/>
              <a:gd name="T29" fmla="*/ 2147483647 h 33"/>
              <a:gd name="T30" fmla="*/ 2147483647 w 16"/>
              <a:gd name="T31" fmla="*/ 2147483647 h 33"/>
              <a:gd name="T32" fmla="*/ 2147483647 w 16"/>
              <a:gd name="T33" fmla="*/ 2147483647 h 33"/>
              <a:gd name="T34" fmla="*/ 2147483647 w 16"/>
              <a:gd name="T35" fmla="*/ 2147483647 h 33"/>
              <a:gd name="T36" fmla="*/ 2147483647 w 16"/>
              <a:gd name="T37" fmla="*/ 2147483647 h 33"/>
              <a:gd name="T38" fmla="*/ 2147483647 w 16"/>
              <a:gd name="T39" fmla="*/ 2147483647 h 33"/>
              <a:gd name="T40" fmla="*/ 2147483647 w 16"/>
              <a:gd name="T41" fmla="*/ 2147483647 h 33"/>
              <a:gd name="T42" fmla="*/ 2147483647 w 16"/>
              <a:gd name="T43" fmla="*/ 2147483647 h 33"/>
              <a:gd name="T44" fmla="*/ 2147483647 w 16"/>
              <a:gd name="T45" fmla="*/ 2147483647 h 33"/>
              <a:gd name="T46" fmla="*/ 2147483647 w 16"/>
              <a:gd name="T47" fmla="*/ 2147483647 h 33"/>
              <a:gd name="T48" fmla="*/ 2147483647 w 16"/>
              <a:gd name="T49" fmla="*/ 2147483647 h 33"/>
              <a:gd name="T50" fmla="*/ 2147483647 w 16"/>
              <a:gd name="T51" fmla="*/ 2147483647 h 33"/>
              <a:gd name="T52" fmla="*/ 2147483647 w 16"/>
              <a:gd name="T53" fmla="*/ 2147483647 h 33"/>
              <a:gd name="T54" fmla="*/ 2147483647 w 16"/>
              <a:gd name="T55" fmla="*/ 2147483647 h 33"/>
              <a:gd name="T56" fmla="*/ 2147483647 w 16"/>
              <a:gd name="T57" fmla="*/ 2147483647 h 33"/>
              <a:gd name="T58" fmla="*/ 2147483647 w 16"/>
              <a:gd name="T59" fmla="*/ 2147483647 h 33"/>
              <a:gd name="T60" fmla="*/ 2147483647 w 16"/>
              <a:gd name="T61" fmla="*/ 2147483647 h 33"/>
              <a:gd name="T62" fmla="*/ 2147483647 w 16"/>
              <a:gd name="T63" fmla="*/ 2147483647 h 33"/>
              <a:gd name="T64" fmla="*/ 2147483647 w 16"/>
              <a:gd name="T65" fmla="*/ 2147483647 h 33"/>
              <a:gd name="T66" fmla="*/ 0 w 16"/>
              <a:gd name="T67" fmla="*/ 2147483647 h 33"/>
              <a:gd name="T68" fmla="*/ 2147483647 w 16"/>
              <a:gd name="T69" fmla="*/ 2147483647 h 33"/>
              <a:gd name="T70" fmla="*/ 2147483647 w 16"/>
              <a:gd name="T71" fmla="*/ 0 h 33"/>
              <a:gd name="T72" fmla="*/ 2147483647 w 16"/>
              <a:gd name="T73" fmla="*/ 2147483647 h 33"/>
              <a:gd name="T74" fmla="*/ 2147483647 w 16"/>
              <a:gd name="T75" fmla="*/ 2147483647 h 3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"/>
              <a:gd name="T115" fmla="*/ 0 h 33"/>
              <a:gd name="T116" fmla="*/ 16 w 16"/>
              <a:gd name="T117" fmla="*/ 33 h 3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" h="33">
                <a:moveTo>
                  <a:pt x="11" y="26"/>
                </a:moveTo>
                <a:lnTo>
                  <a:pt x="11" y="28"/>
                </a:lnTo>
                <a:lnTo>
                  <a:pt x="11" y="30"/>
                </a:lnTo>
                <a:lnTo>
                  <a:pt x="12" y="30"/>
                </a:lnTo>
                <a:lnTo>
                  <a:pt x="14" y="30"/>
                </a:lnTo>
                <a:lnTo>
                  <a:pt x="16" y="30"/>
                </a:lnTo>
                <a:lnTo>
                  <a:pt x="16" y="33"/>
                </a:lnTo>
                <a:lnTo>
                  <a:pt x="14" y="33"/>
                </a:lnTo>
                <a:lnTo>
                  <a:pt x="12" y="33"/>
                </a:lnTo>
                <a:lnTo>
                  <a:pt x="11" y="33"/>
                </a:lnTo>
                <a:lnTo>
                  <a:pt x="9" y="33"/>
                </a:lnTo>
                <a:lnTo>
                  <a:pt x="7" y="33"/>
                </a:lnTo>
                <a:lnTo>
                  <a:pt x="7" y="32"/>
                </a:lnTo>
                <a:lnTo>
                  <a:pt x="5" y="32"/>
                </a:lnTo>
                <a:lnTo>
                  <a:pt x="5" y="30"/>
                </a:lnTo>
                <a:lnTo>
                  <a:pt x="5" y="28"/>
                </a:lnTo>
                <a:lnTo>
                  <a:pt x="5" y="11"/>
                </a:lnTo>
                <a:lnTo>
                  <a:pt x="0" y="11"/>
                </a:lnTo>
                <a:lnTo>
                  <a:pt x="0" y="7"/>
                </a:lnTo>
                <a:lnTo>
                  <a:pt x="5" y="7"/>
                </a:lnTo>
                <a:lnTo>
                  <a:pt x="5" y="0"/>
                </a:lnTo>
                <a:lnTo>
                  <a:pt x="11" y="0"/>
                </a:lnTo>
                <a:lnTo>
                  <a:pt x="11" y="7"/>
                </a:lnTo>
                <a:lnTo>
                  <a:pt x="16" y="7"/>
                </a:lnTo>
                <a:lnTo>
                  <a:pt x="16" y="11"/>
                </a:lnTo>
                <a:lnTo>
                  <a:pt x="11" y="11"/>
                </a:lnTo>
                <a:lnTo>
                  <a:pt x="11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4" name="Freeform 1099"/>
          <p:cNvSpPr>
            <a:spLocks noChangeArrowheads="1"/>
          </p:cNvSpPr>
          <p:nvPr/>
        </p:nvSpPr>
        <p:spPr bwMode="auto">
          <a:xfrm>
            <a:off x="5314950" y="3529013"/>
            <a:ext cx="46038" cy="41275"/>
          </a:xfrm>
          <a:custGeom>
            <a:avLst/>
            <a:gdLst>
              <a:gd name="T0" fmla="*/ 2147483647 w 29"/>
              <a:gd name="T1" fmla="*/ 2147483647 h 26"/>
              <a:gd name="T2" fmla="*/ 2147483647 w 29"/>
              <a:gd name="T3" fmla="*/ 2147483647 h 26"/>
              <a:gd name="T4" fmla="*/ 2147483647 w 29"/>
              <a:gd name="T5" fmla="*/ 2147483647 h 26"/>
              <a:gd name="T6" fmla="*/ 2147483647 w 29"/>
              <a:gd name="T7" fmla="*/ 2147483647 h 26"/>
              <a:gd name="T8" fmla="*/ 2147483647 w 29"/>
              <a:gd name="T9" fmla="*/ 2147483647 h 26"/>
              <a:gd name="T10" fmla="*/ 2147483647 w 29"/>
              <a:gd name="T11" fmla="*/ 2147483647 h 26"/>
              <a:gd name="T12" fmla="*/ 2147483647 w 29"/>
              <a:gd name="T13" fmla="*/ 2147483647 h 26"/>
              <a:gd name="T14" fmla="*/ 2147483647 w 29"/>
              <a:gd name="T15" fmla="*/ 2147483647 h 26"/>
              <a:gd name="T16" fmla="*/ 2147483647 w 29"/>
              <a:gd name="T17" fmla="*/ 2147483647 h 26"/>
              <a:gd name="T18" fmla="*/ 2147483647 w 29"/>
              <a:gd name="T19" fmla="*/ 2147483647 h 26"/>
              <a:gd name="T20" fmla="*/ 2147483647 w 29"/>
              <a:gd name="T21" fmla="*/ 2147483647 h 26"/>
              <a:gd name="T22" fmla="*/ 2147483647 w 29"/>
              <a:gd name="T23" fmla="*/ 2147483647 h 26"/>
              <a:gd name="T24" fmla="*/ 2147483647 w 29"/>
              <a:gd name="T25" fmla="*/ 2147483647 h 26"/>
              <a:gd name="T26" fmla="*/ 2147483647 w 29"/>
              <a:gd name="T27" fmla="*/ 2147483647 h 26"/>
              <a:gd name="T28" fmla="*/ 2147483647 w 29"/>
              <a:gd name="T29" fmla="*/ 2147483647 h 26"/>
              <a:gd name="T30" fmla="*/ 2147483647 w 29"/>
              <a:gd name="T31" fmla="*/ 2147483647 h 26"/>
              <a:gd name="T32" fmla="*/ 2147483647 w 29"/>
              <a:gd name="T33" fmla="*/ 2147483647 h 26"/>
              <a:gd name="T34" fmla="*/ 2147483647 w 29"/>
              <a:gd name="T35" fmla="*/ 2147483647 h 26"/>
              <a:gd name="T36" fmla="*/ 2147483647 w 29"/>
              <a:gd name="T37" fmla="*/ 2147483647 h 26"/>
              <a:gd name="T38" fmla="*/ 2147483647 w 29"/>
              <a:gd name="T39" fmla="*/ 2147483647 h 26"/>
              <a:gd name="T40" fmla="*/ 2147483647 w 29"/>
              <a:gd name="T41" fmla="*/ 2147483647 h 26"/>
              <a:gd name="T42" fmla="*/ 0 w 29"/>
              <a:gd name="T43" fmla="*/ 2147483647 h 26"/>
              <a:gd name="T44" fmla="*/ 0 w 29"/>
              <a:gd name="T45" fmla="*/ 2147483647 h 26"/>
              <a:gd name="T46" fmla="*/ 2147483647 w 29"/>
              <a:gd name="T47" fmla="*/ 2147483647 h 26"/>
              <a:gd name="T48" fmla="*/ 2147483647 w 29"/>
              <a:gd name="T49" fmla="*/ 2147483647 h 26"/>
              <a:gd name="T50" fmla="*/ 2147483647 w 29"/>
              <a:gd name="T51" fmla="*/ 2147483647 h 26"/>
              <a:gd name="T52" fmla="*/ 2147483647 w 29"/>
              <a:gd name="T53" fmla="*/ 0 h 26"/>
              <a:gd name="T54" fmla="*/ 2147483647 w 29"/>
              <a:gd name="T55" fmla="*/ 0 h 26"/>
              <a:gd name="T56" fmla="*/ 2147483647 w 29"/>
              <a:gd name="T57" fmla="*/ 0 h 26"/>
              <a:gd name="T58" fmla="*/ 2147483647 w 29"/>
              <a:gd name="T59" fmla="*/ 2147483647 h 26"/>
              <a:gd name="T60" fmla="*/ 2147483647 w 29"/>
              <a:gd name="T61" fmla="*/ 2147483647 h 26"/>
              <a:gd name="T62" fmla="*/ 2147483647 w 29"/>
              <a:gd name="T63" fmla="*/ 2147483647 h 26"/>
              <a:gd name="T64" fmla="*/ 2147483647 w 29"/>
              <a:gd name="T65" fmla="*/ 2147483647 h 26"/>
              <a:gd name="T66" fmla="*/ 2147483647 w 29"/>
              <a:gd name="T67" fmla="*/ 2147483647 h 26"/>
              <a:gd name="T68" fmla="*/ 2147483647 w 29"/>
              <a:gd name="T69" fmla="*/ 2147483647 h 26"/>
              <a:gd name="T70" fmla="*/ 2147483647 w 29"/>
              <a:gd name="T71" fmla="*/ 2147483647 h 26"/>
              <a:gd name="T72" fmla="*/ 2147483647 w 29"/>
              <a:gd name="T73" fmla="*/ 2147483647 h 26"/>
              <a:gd name="T74" fmla="*/ 2147483647 w 29"/>
              <a:gd name="T75" fmla="*/ 2147483647 h 26"/>
              <a:gd name="T76" fmla="*/ 2147483647 w 29"/>
              <a:gd name="T77" fmla="*/ 2147483647 h 26"/>
              <a:gd name="T78" fmla="*/ 2147483647 w 29"/>
              <a:gd name="T79" fmla="*/ 2147483647 h 26"/>
              <a:gd name="T80" fmla="*/ 2147483647 w 29"/>
              <a:gd name="T81" fmla="*/ 2147483647 h 26"/>
              <a:gd name="T82" fmla="*/ 2147483647 w 29"/>
              <a:gd name="T83" fmla="*/ 2147483647 h 26"/>
              <a:gd name="T84" fmla="*/ 2147483647 w 29"/>
              <a:gd name="T85" fmla="*/ 2147483647 h 26"/>
              <a:gd name="T86" fmla="*/ 2147483647 w 29"/>
              <a:gd name="T87" fmla="*/ 2147483647 h 26"/>
              <a:gd name="T88" fmla="*/ 2147483647 w 29"/>
              <a:gd name="T89" fmla="*/ 2147483647 h 26"/>
              <a:gd name="T90" fmla="*/ 2147483647 w 29"/>
              <a:gd name="T91" fmla="*/ 2147483647 h 26"/>
              <a:gd name="T92" fmla="*/ 2147483647 w 29"/>
              <a:gd name="T93" fmla="*/ 2147483647 h 26"/>
              <a:gd name="T94" fmla="*/ 2147483647 w 29"/>
              <a:gd name="T95" fmla="*/ 2147483647 h 26"/>
              <a:gd name="T96" fmla="*/ 2147483647 w 29"/>
              <a:gd name="T97" fmla="*/ 2147483647 h 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9"/>
              <a:gd name="T148" fmla="*/ 0 h 26"/>
              <a:gd name="T149" fmla="*/ 29 w 29"/>
              <a:gd name="T150" fmla="*/ 26 h 2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9" h="26">
                <a:moveTo>
                  <a:pt x="5" y="11"/>
                </a:moveTo>
                <a:lnTo>
                  <a:pt x="22" y="11"/>
                </a:lnTo>
                <a:lnTo>
                  <a:pt x="22" y="9"/>
                </a:lnTo>
                <a:lnTo>
                  <a:pt x="22" y="7"/>
                </a:lnTo>
                <a:lnTo>
                  <a:pt x="20" y="7"/>
                </a:lnTo>
                <a:lnTo>
                  <a:pt x="20" y="6"/>
                </a:lnTo>
                <a:lnTo>
                  <a:pt x="19" y="6"/>
                </a:lnTo>
                <a:lnTo>
                  <a:pt x="19" y="4"/>
                </a:lnTo>
                <a:lnTo>
                  <a:pt x="17" y="4"/>
                </a:lnTo>
                <a:lnTo>
                  <a:pt x="15" y="4"/>
                </a:lnTo>
                <a:lnTo>
                  <a:pt x="14" y="4"/>
                </a:lnTo>
                <a:lnTo>
                  <a:pt x="12" y="4"/>
                </a:lnTo>
                <a:lnTo>
                  <a:pt x="10" y="4"/>
                </a:lnTo>
                <a:lnTo>
                  <a:pt x="10" y="6"/>
                </a:lnTo>
                <a:lnTo>
                  <a:pt x="8" y="6"/>
                </a:lnTo>
                <a:lnTo>
                  <a:pt x="8" y="7"/>
                </a:lnTo>
                <a:lnTo>
                  <a:pt x="7" y="7"/>
                </a:lnTo>
                <a:lnTo>
                  <a:pt x="7" y="9"/>
                </a:lnTo>
                <a:lnTo>
                  <a:pt x="5" y="11"/>
                </a:lnTo>
                <a:close/>
                <a:moveTo>
                  <a:pt x="22" y="18"/>
                </a:moveTo>
                <a:lnTo>
                  <a:pt x="27" y="18"/>
                </a:lnTo>
                <a:lnTo>
                  <a:pt x="27" y="19"/>
                </a:lnTo>
                <a:lnTo>
                  <a:pt x="27" y="21"/>
                </a:lnTo>
                <a:lnTo>
                  <a:pt x="26" y="21"/>
                </a:lnTo>
                <a:lnTo>
                  <a:pt x="26" y="23"/>
                </a:lnTo>
                <a:lnTo>
                  <a:pt x="24" y="25"/>
                </a:lnTo>
                <a:lnTo>
                  <a:pt x="22" y="25"/>
                </a:lnTo>
                <a:lnTo>
                  <a:pt x="22" y="26"/>
                </a:lnTo>
                <a:lnTo>
                  <a:pt x="20" y="26"/>
                </a:lnTo>
                <a:lnTo>
                  <a:pt x="19" y="26"/>
                </a:lnTo>
                <a:lnTo>
                  <a:pt x="17" y="26"/>
                </a:lnTo>
                <a:lnTo>
                  <a:pt x="15" y="26"/>
                </a:lnTo>
                <a:lnTo>
                  <a:pt x="14" y="26"/>
                </a:lnTo>
                <a:lnTo>
                  <a:pt x="12" y="26"/>
                </a:lnTo>
                <a:lnTo>
                  <a:pt x="10" y="26"/>
                </a:lnTo>
                <a:lnTo>
                  <a:pt x="8" y="26"/>
                </a:lnTo>
                <a:lnTo>
                  <a:pt x="7" y="26"/>
                </a:lnTo>
                <a:lnTo>
                  <a:pt x="7" y="25"/>
                </a:lnTo>
                <a:lnTo>
                  <a:pt x="5" y="25"/>
                </a:lnTo>
                <a:lnTo>
                  <a:pt x="3" y="23"/>
                </a:lnTo>
                <a:lnTo>
                  <a:pt x="2" y="21"/>
                </a:lnTo>
                <a:lnTo>
                  <a:pt x="2" y="19"/>
                </a:lnTo>
                <a:lnTo>
                  <a:pt x="2" y="18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3" y="6"/>
                </a:lnTo>
                <a:lnTo>
                  <a:pt x="3" y="4"/>
                </a:lnTo>
                <a:lnTo>
                  <a:pt x="5" y="4"/>
                </a:lnTo>
                <a:lnTo>
                  <a:pt x="7" y="2"/>
                </a:lnTo>
                <a:lnTo>
                  <a:pt x="8" y="2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6" y="4"/>
                </a:lnTo>
                <a:lnTo>
                  <a:pt x="26" y="6"/>
                </a:lnTo>
                <a:lnTo>
                  <a:pt x="27" y="7"/>
                </a:lnTo>
                <a:lnTo>
                  <a:pt x="27" y="9"/>
                </a:lnTo>
                <a:lnTo>
                  <a:pt x="27" y="11"/>
                </a:lnTo>
                <a:lnTo>
                  <a:pt x="29" y="11"/>
                </a:lnTo>
                <a:lnTo>
                  <a:pt x="29" y="13"/>
                </a:lnTo>
                <a:lnTo>
                  <a:pt x="29" y="14"/>
                </a:lnTo>
                <a:lnTo>
                  <a:pt x="5" y="14"/>
                </a:lnTo>
                <a:lnTo>
                  <a:pt x="5" y="16"/>
                </a:lnTo>
                <a:lnTo>
                  <a:pt x="7" y="16"/>
                </a:lnTo>
                <a:lnTo>
                  <a:pt x="7" y="18"/>
                </a:lnTo>
                <a:lnTo>
                  <a:pt x="7" y="19"/>
                </a:lnTo>
                <a:lnTo>
                  <a:pt x="8" y="21"/>
                </a:lnTo>
                <a:lnTo>
                  <a:pt x="10" y="21"/>
                </a:lnTo>
                <a:lnTo>
                  <a:pt x="10" y="23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7" y="23"/>
                </a:lnTo>
                <a:lnTo>
                  <a:pt x="19" y="23"/>
                </a:lnTo>
                <a:lnTo>
                  <a:pt x="20" y="21"/>
                </a:lnTo>
                <a:lnTo>
                  <a:pt x="22" y="21"/>
                </a:lnTo>
                <a:lnTo>
                  <a:pt x="22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5" name="Freeform 1100"/>
          <p:cNvSpPr>
            <a:spLocks noChangeArrowheads="1"/>
          </p:cNvSpPr>
          <p:nvPr/>
        </p:nvSpPr>
        <p:spPr bwMode="auto">
          <a:xfrm>
            <a:off x="5372100" y="3516313"/>
            <a:ext cx="46038" cy="53975"/>
          </a:xfrm>
          <a:custGeom>
            <a:avLst/>
            <a:gdLst>
              <a:gd name="T0" fmla="*/ 0 w 29"/>
              <a:gd name="T1" fmla="*/ 2147483647 h 34"/>
              <a:gd name="T2" fmla="*/ 0 w 29"/>
              <a:gd name="T3" fmla="*/ 0 h 34"/>
              <a:gd name="T4" fmla="*/ 2147483647 w 29"/>
              <a:gd name="T5" fmla="*/ 0 h 34"/>
              <a:gd name="T6" fmla="*/ 2147483647 w 29"/>
              <a:gd name="T7" fmla="*/ 2147483647 h 34"/>
              <a:gd name="T8" fmla="*/ 2147483647 w 29"/>
              <a:gd name="T9" fmla="*/ 2147483647 h 34"/>
              <a:gd name="T10" fmla="*/ 2147483647 w 29"/>
              <a:gd name="T11" fmla="*/ 2147483647 h 34"/>
              <a:gd name="T12" fmla="*/ 2147483647 w 29"/>
              <a:gd name="T13" fmla="*/ 2147483647 h 34"/>
              <a:gd name="T14" fmla="*/ 2147483647 w 29"/>
              <a:gd name="T15" fmla="*/ 2147483647 h 34"/>
              <a:gd name="T16" fmla="*/ 2147483647 w 29"/>
              <a:gd name="T17" fmla="*/ 2147483647 h 34"/>
              <a:gd name="T18" fmla="*/ 2147483647 w 29"/>
              <a:gd name="T19" fmla="*/ 2147483647 h 34"/>
              <a:gd name="T20" fmla="*/ 0 w 29"/>
              <a:gd name="T21" fmla="*/ 214748364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34"/>
              <a:gd name="T35" fmla="*/ 29 w 29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34">
                <a:moveTo>
                  <a:pt x="0" y="34"/>
                </a:moveTo>
                <a:lnTo>
                  <a:pt x="0" y="0"/>
                </a:lnTo>
                <a:lnTo>
                  <a:pt x="29" y="0"/>
                </a:lnTo>
                <a:lnTo>
                  <a:pt x="29" y="5"/>
                </a:lnTo>
                <a:lnTo>
                  <a:pt x="7" y="5"/>
                </a:lnTo>
                <a:lnTo>
                  <a:pt x="7" y="15"/>
                </a:lnTo>
                <a:lnTo>
                  <a:pt x="26" y="15"/>
                </a:lnTo>
                <a:lnTo>
                  <a:pt x="26" y="19"/>
                </a:lnTo>
                <a:lnTo>
                  <a:pt x="7" y="19"/>
                </a:lnTo>
                <a:lnTo>
                  <a:pt x="7" y="34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6" name="Freeform 1101"/>
          <p:cNvSpPr>
            <a:spLocks noChangeArrowheads="1"/>
          </p:cNvSpPr>
          <p:nvPr/>
        </p:nvSpPr>
        <p:spPr bwMode="auto">
          <a:xfrm>
            <a:off x="5429250" y="3529013"/>
            <a:ext cx="22225" cy="41275"/>
          </a:xfrm>
          <a:custGeom>
            <a:avLst/>
            <a:gdLst>
              <a:gd name="T0" fmla="*/ 0 w 14"/>
              <a:gd name="T1" fmla="*/ 0 h 26"/>
              <a:gd name="T2" fmla="*/ 2147483647 w 14"/>
              <a:gd name="T3" fmla="*/ 2147483647 h 26"/>
              <a:gd name="T4" fmla="*/ 2147483647 w 14"/>
              <a:gd name="T5" fmla="*/ 2147483647 h 26"/>
              <a:gd name="T6" fmla="*/ 2147483647 w 14"/>
              <a:gd name="T7" fmla="*/ 2147483647 h 26"/>
              <a:gd name="T8" fmla="*/ 2147483647 w 14"/>
              <a:gd name="T9" fmla="*/ 2147483647 h 26"/>
              <a:gd name="T10" fmla="*/ 2147483647 w 14"/>
              <a:gd name="T11" fmla="*/ 2147483647 h 26"/>
              <a:gd name="T12" fmla="*/ 2147483647 w 14"/>
              <a:gd name="T13" fmla="*/ 2147483647 h 26"/>
              <a:gd name="T14" fmla="*/ 2147483647 w 14"/>
              <a:gd name="T15" fmla="*/ 0 h 26"/>
              <a:gd name="T16" fmla="*/ 2147483647 w 14"/>
              <a:gd name="T17" fmla="*/ 0 h 26"/>
              <a:gd name="T18" fmla="*/ 2147483647 w 14"/>
              <a:gd name="T19" fmla="*/ 0 h 26"/>
              <a:gd name="T20" fmla="*/ 2147483647 w 14"/>
              <a:gd name="T21" fmla="*/ 0 h 26"/>
              <a:gd name="T22" fmla="*/ 2147483647 w 14"/>
              <a:gd name="T23" fmla="*/ 0 h 26"/>
              <a:gd name="T24" fmla="*/ 2147483647 w 14"/>
              <a:gd name="T25" fmla="*/ 0 h 26"/>
              <a:gd name="T26" fmla="*/ 2147483647 w 14"/>
              <a:gd name="T27" fmla="*/ 0 h 26"/>
              <a:gd name="T28" fmla="*/ 2147483647 w 14"/>
              <a:gd name="T29" fmla="*/ 0 h 26"/>
              <a:gd name="T30" fmla="*/ 2147483647 w 14"/>
              <a:gd name="T31" fmla="*/ 0 h 26"/>
              <a:gd name="T32" fmla="*/ 2147483647 w 14"/>
              <a:gd name="T33" fmla="*/ 0 h 26"/>
              <a:gd name="T34" fmla="*/ 2147483647 w 14"/>
              <a:gd name="T35" fmla="*/ 0 h 26"/>
              <a:gd name="T36" fmla="*/ 2147483647 w 14"/>
              <a:gd name="T37" fmla="*/ 2147483647 h 26"/>
              <a:gd name="T38" fmla="*/ 2147483647 w 14"/>
              <a:gd name="T39" fmla="*/ 2147483647 h 26"/>
              <a:gd name="T40" fmla="*/ 2147483647 w 14"/>
              <a:gd name="T41" fmla="*/ 2147483647 h 26"/>
              <a:gd name="T42" fmla="*/ 2147483647 w 14"/>
              <a:gd name="T43" fmla="*/ 2147483647 h 26"/>
              <a:gd name="T44" fmla="*/ 2147483647 w 14"/>
              <a:gd name="T45" fmla="*/ 2147483647 h 26"/>
              <a:gd name="T46" fmla="*/ 2147483647 w 14"/>
              <a:gd name="T47" fmla="*/ 2147483647 h 26"/>
              <a:gd name="T48" fmla="*/ 2147483647 w 14"/>
              <a:gd name="T49" fmla="*/ 2147483647 h 26"/>
              <a:gd name="T50" fmla="*/ 2147483647 w 14"/>
              <a:gd name="T51" fmla="*/ 2147483647 h 26"/>
              <a:gd name="T52" fmla="*/ 2147483647 w 14"/>
              <a:gd name="T53" fmla="*/ 2147483647 h 26"/>
              <a:gd name="T54" fmla="*/ 2147483647 w 14"/>
              <a:gd name="T55" fmla="*/ 2147483647 h 26"/>
              <a:gd name="T56" fmla="*/ 2147483647 w 14"/>
              <a:gd name="T57" fmla="*/ 2147483647 h 26"/>
              <a:gd name="T58" fmla="*/ 2147483647 w 14"/>
              <a:gd name="T59" fmla="*/ 2147483647 h 26"/>
              <a:gd name="T60" fmla="*/ 2147483647 w 14"/>
              <a:gd name="T61" fmla="*/ 2147483647 h 26"/>
              <a:gd name="T62" fmla="*/ 2147483647 w 14"/>
              <a:gd name="T63" fmla="*/ 2147483647 h 26"/>
              <a:gd name="T64" fmla="*/ 2147483647 w 14"/>
              <a:gd name="T65" fmla="*/ 2147483647 h 26"/>
              <a:gd name="T66" fmla="*/ 2147483647 w 14"/>
              <a:gd name="T67" fmla="*/ 2147483647 h 26"/>
              <a:gd name="T68" fmla="*/ 2147483647 w 14"/>
              <a:gd name="T69" fmla="*/ 2147483647 h 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"/>
              <a:gd name="T106" fmla="*/ 0 h 26"/>
              <a:gd name="T107" fmla="*/ 14 w 14"/>
              <a:gd name="T108" fmla="*/ 26 h 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" h="26">
                <a:moveTo>
                  <a:pt x="0" y="26"/>
                </a:moveTo>
                <a:lnTo>
                  <a:pt x="0" y="0"/>
                </a:lnTo>
                <a:lnTo>
                  <a:pt x="3" y="0"/>
                </a:lnTo>
                <a:lnTo>
                  <a:pt x="3" y="6"/>
                </a:lnTo>
                <a:lnTo>
                  <a:pt x="5" y="6"/>
                </a:lnTo>
                <a:lnTo>
                  <a:pt x="5" y="4"/>
                </a:lnTo>
                <a:lnTo>
                  <a:pt x="7" y="4"/>
                </a:lnTo>
                <a:lnTo>
                  <a:pt x="7" y="2"/>
                </a:lnTo>
                <a:lnTo>
                  <a:pt x="9" y="2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4" y="6"/>
                </a:lnTo>
                <a:lnTo>
                  <a:pt x="12" y="6"/>
                </a:lnTo>
                <a:lnTo>
                  <a:pt x="10" y="6"/>
                </a:lnTo>
                <a:lnTo>
                  <a:pt x="9" y="6"/>
                </a:lnTo>
                <a:lnTo>
                  <a:pt x="7" y="7"/>
                </a:lnTo>
                <a:lnTo>
                  <a:pt x="5" y="7"/>
                </a:lnTo>
                <a:lnTo>
                  <a:pt x="5" y="9"/>
                </a:lnTo>
                <a:lnTo>
                  <a:pt x="5" y="11"/>
                </a:lnTo>
                <a:lnTo>
                  <a:pt x="5" y="13"/>
                </a:lnTo>
                <a:lnTo>
                  <a:pt x="5" y="26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7" name="Freeform 1102"/>
          <p:cNvSpPr>
            <a:spLocks noChangeArrowheads="1"/>
          </p:cNvSpPr>
          <p:nvPr/>
        </p:nvSpPr>
        <p:spPr bwMode="auto">
          <a:xfrm>
            <a:off x="5459413" y="3513138"/>
            <a:ext cx="19050" cy="57150"/>
          </a:xfrm>
          <a:custGeom>
            <a:avLst/>
            <a:gdLst>
              <a:gd name="T0" fmla="*/ 2147483647 w 12"/>
              <a:gd name="T1" fmla="*/ 2147483647 h 36"/>
              <a:gd name="T2" fmla="*/ 2147483647 w 12"/>
              <a:gd name="T3" fmla="*/ 2147483647 h 36"/>
              <a:gd name="T4" fmla="*/ 2147483647 w 12"/>
              <a:gd name="T5" fmla="*/ 2147483647 h 36"/>
              <a:gd name="T6" fmla="*/ 2147483647 w 12"/>
              <a:gd name="T7" fmla="*/ 2147483647 h 36"/>
              <a:gd name="T8" fmla="*/ 2147483647 w 12"/>
              <a:gd name="T9" fmla="*/ 2147483647 h 36"/>
              <a:gd name="T10" fmla="*/ 0 w 12"/>
              <a:gd name="T11" fmla="*/ 2147483647 h 36"/>
              <a:gd name="T12" fmla="*/ 2147483647 w 12"/>
              <a:gd name="T13" fmla="*/ 0 h 36"/>
              <a:gd name="T14" fmla="*/ 2147483647 w 12"/>
              <a:gd name="T15" fmla="*/ 0 h 36"/>
              <a:gd name="T16" fmla="*/ 2147483647 w 12"/>
              <a:gd name="T17" fmla="*/ 2147483647 h 36"/>
              <a:gd name="T18" fmla="*/ 0 w 12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36"/>
              <a:gd name="T32" fmla="*/ 12 w 12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36">
                <a:moveTo>
                  <a:pt x="2" y="36"/>
                </a:moveTo>
                <a:lnTo>
                  <a:pt x="2" y="10"/>
                </a:lnTo>
                <a:lnTo>
                  <a:pt x="7" y="10"/>
                </a:lnTo>
                <a:lnTo>
                  <a:pt x="7" y="36"/>
                </a:lnTo>
                <a:lnTo>
                  <a:pt x="2" y="36"/>
                </a:lnTo>
                <a:close/>
                <a:moveTo>
                  <a:pt x="0" y="9"/>
                </a:moveTo>
                <a:lnTo>
                  <a:pt x="5" y="0"/>
                </a:lnTo>
                <a:lnTo>
                  <a:pt x="12" y="0"/>
                </a:lnTo>
                <a:lnTo>
                  <a:pt x="3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8" name="Freeform 1103"/>
          <p:cNvSpPr>
            <a:spLocks noChangeArrowheads="1"/>
          </p:cNvSpPr>
          <p:nvPr/>
        </p:nvSpPr>
        <p:spPr bwMode="auto">
          <a:xfrm>
            <a:off x="5483225" y="3529013"/>
            <a:ext cx="47625" cy="41275"/>
          </a:xfrm>
          <a:custGeom>
            <a:avLst/>
            <a:gdLst>
              <a:gd name="T0" fmla="*/ 2147483647 w 30"/>
              <a:gd name="T1" fmla="*/ 2147483647 h 26"/>
              <a:gd name="T2" fmla="*/ 2147483647 w 30"/>
              <a:gd name="T3" fmla="*/ 2147483647 h 26"/>
              <a:gd name="T4" fmla="*/ 2147483647 w 30"/>
              <a:gd name="T5" fmla="*/ 2147483647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2147483647 w 30"/>
              <a:gd name="T15" fmla="*/ 2147483647 h 26"/>
              <a:gd name="T16" fmla="*/ 2147483647 w 30"/>
              <a:gd name="T17" fmla="*/ 2147483647 h 26"/>
              <a:gd name="T18" fmla="*/ 2147483647 w 30"/>
              <a:gd name="T19" fmla="*/ 2147483647 h 26"/>
              <a:gd name="T20" fmla="*/ 2147483647 w 30"/>
              <a:gd name="T21" fmla="*/ 2147483647 h 26"/>
              <a:gd name="T22" fmla="*/ 2147483647 w 30"/>
              <a:gd name="T23" fmla="*/ 2147483647 h 26"/>
              <a:gd name="T24" fmla="*/ 2147483647 w 30"/>
              <a:gd name="T25" fmla="*/ 2147483647 h 26"/>
              <a:gd name="T26" fmla="*/ 2147483647 w 30"/>
              <a:gd name="T27" fmla="*/ 2147483647 h 26"/>
              <a:gd name="T28" fmla="*/ 2147483647 w 30"/>
              <a:gd name="T29" fmla="*/ 2147483647 h 26"/>
              <a:gd name="T30" fmla="*/ 2147483647 w 30"/>
              <a:gd name="T31" fmla="*/ 2147483647 h 26"/>
              <a:gd name="T32" fmla="*/ 2147483647 w 30"/>
              <a:gd name="T33" fmla="*/ 2147483647 h 26"/>
              <a:gd name="T34" fmla="*/ 2147483647 w 30"/>
              <a:gd name="T35" fmla="*/ 2147483647 h 26"/>
              <a:gd name="T36" fmla="*/ 2147483647 w 30"/>
              <a:gd name="T37" fmla="*/ 2147483647 h 26"/>
              <a:gd name="T38" fmla="*/ 2147483647 w 30"/>
              <a:gd name="T39" fmla="*/ 2147483647 h 26"/>
              <a:gd name="T40" fmla="*/ 2147483647 w 30"/>
              <a:gd name="T41" fmla="*/ 2147483647 h 26"/>
              <a:gd name="T42" fmla="*/ 0 w 30"/>
              <a:gd name="T43" fmla="*/ 2147483647 h 26"/>
              <a:gd name="T44" fmla="*/ 0 w 30"/>
              <a:gd name="T45" fmla="*/ 2147483647 h 26"/>
              <a:gd name="T46" fmla="*/ 2147483647 w 30"/>
              <a:gd name="T47" fmla="*/ 2147483647 h 26"/>
              <a:gd name="T48" fmla="*/ 2147483647 w 30"/>
              <a:gd name="T49" fmla="*/ 2147483647 h 26"/>
              <a:gd name="T50" fmla="*/ 2147483647 w 30"/>
              <a:gd name="T51" fmla="*/ 2147483647 h 26"/>
              <a:gd name="T52" fmla="*/ 2147483647 w 30"/>
              <a:gd name="T53" fmla="*/ 0 h 26"/>
              <a:gd name="T54" fmla="*/ 2147483647 w 30"/>
              <a:gd name="T55" fmla="*/ 0 h 26"/>
              <a:gd name="T56" fmla="*/ 2147483647 w 30"/>
              <a:gd name="T57" fmla="*/ 2147483647 h 26"/>
              <a:gd name="T58" fmla="*/ 2147483647 w 30"/>
              <a:gd name="T59" fmla="*/ 2147483647 h 26"/>
              <a:gd name="T60" fmla="*/ 2147483647 w 30"/>
              <a:gd name="T61" fmla="*/ 2147483647 h 26"/>
              <a:gd name="T62" fmla="*/ 2147483647 w 30"/>
              <a:gd name="T63" fmla="*/ 2147483647 h 26"/>
              <a:gd name="T64" fmla="*/ 2147483647 w 30"/>
              <a:gd name="T65" fmla="*/ 2147483647 h 26"/>
              <a:gd name="T66" fmla="*/ 2147483647 w 30"/>
              <a:gd name="T67" fmla="*/ 2147483647 h 26"/>
              <a:gd name="T68" fmla="*/ 2147483647 w 30"/>
              <a:gd name="T69" fmla="*/ 2147483647 h 26"/>
              <a:gd name="T70" fmla="*/ 2147483647 w 30"/>
              <a:gd name="T71" fmla="*/ 2147483647 h 26"/>
              <a:gd name="T72" fmla="*/ 2147483647 w 30"/>
              <a:gd name="T73" fmla="*/ 2147483647 h 26"/>
              <a:gd name="T74" fmla="*/ 2147483647 w 30"/>
              <a:gd name="T75" fmla="*/ 2147483647 h 26"/>
              <a:gd name="T76" fmla="*/ 2147483647 w 30"/>
              <a:gd name="T77" fmla="*/ 2147483647 h 26"/>
              <a:gd name="T78" fmla="*/ 2147483647 w 30"/>
              <a:gd name="T79" fmla="*/ 2147483647 h 26"/>
              <a:gd name="T80" fmla="*/ 2147483647 w 30"/>
              <a:gd name="T81" fmla="*/ 2147483647 h 26"/>
              <a:gd name="T82" fmla="*/ 0 w 30"/>
              <a:gd name="T83" fmla="*/ 2147483647 h 26"/>
              <a:gd name="T84" fmla="*/ 0 w 30"/>
              <a:gd name="T85" fmla="*/ 2147483647 h 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"/>
              <a:gd name="T130" fmla="*/ 0 h 26"/>
              <a:gd name="T131" fmla="*/ 30 w 30"/>
              <a:gd name="T132" fmla="*/ 26 h 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" h="26">
                <a:moveTo>
                  <a:pt x="5" y="14"/>
                </a:moveTo>
                <a:lnTo>
                  <a:pt x="5" y="14"/>
                </a:lnTo>
                <a:lnTo>
                  <a:pt x="5" y="16"/>
                </a:lnTo>
                <a:lnTo>
                  <a:pt x="5" y="18"/>
                </a:lnTo>
                <a:lnTo>
                  <a:pt x="5" y="19"/>
                </a:lnTo>
                <a:lnTo>
                  <a:pt x="7" y="19"/>
                </a:lnTo>
                <a:lnTo>
                  <a:pt x="7" y="21"/>
                </a:lnTo>
                <a:lnTo>
                  <a:pt x="9" y="21"/>
                </a:lnTo>
                <a:lnTo>
                  <a:pt x="9" y="23"/>
                </a:lnTo>
                <a:lnTo>
                  <a:pt x="11" y="23"/>
                </a:lnTo>
                <a:lnTo>
                  <a:pt x="12" y="23"/>
                </a:lnTo>
                <a:lnTo>
                  <a:pt x="14" y="23"/>
                </a:lnTo>
                <a:lnTo>
                  <a:pt x="16" y="23"/>
                </a:lnTo>
                <a:lnTo>
                  <a:pt x="18" y="23"/>
                </a:lnTo>
                <a:lnTo>
                  <a:pt x="19" y="23"/>
                </a:lnTo>
                <a:lnTo>
                  <a:pt x="21" y="21"/>
                </a:lnTo>
                <a:lnTo>
                  <a:pt x="23" y="19"/>
                </a:lnTo>
                <a:lnTo>
                  <a:pt x="23" y="18"/>
                </a:lnTo>
                <a:lnTo>
                  <a:pt x="24" y="18"/>
                </a:lnTo>
                <a:lnTo>
                  <a:pt x="24" y="16"/>
                </a:lnTo>
                <a:lnTo>
                  <a:pt x="24" y="14"/>
                </a:lnTo>
                <a:lnTo>
                  <a:pt x="24" y="13"/>
                </a:lnTo>
                <a:lnTo>
                  <a:pt x="24" y="11"/>
                </a:lnTo>
                <a:lnTo>
                  <a:pt x="23" y="9"/>
                </a:lnTo>
                <a:lnTo>
                  <a:pt x="23" y="7"/>
                </a:lnTo>
                <a:lnTo>
                  <a:pt x="21" y="7"/>
                </a:lnTo>
                <a:lnTo>
                  <a:pt x="21" y="6"/>
                </a:lnTo>
                <a:lnTo>
                  <a:pt x="19" y="6"/>
                </a:lnTo>
                <a:lnTo>
                  <a:pt x="18" y="4"/>
                </a:lnTo>
                <a:lnTo>
                  <a:pt x="16" y="4"/>
                </a:lnTo>
                <a:lnTo>
                  <a:pt x="14" y="4"/>
                </a:lnTo>
                <a:lnTo>
                  <a:pt x="12" y="4"/>
                </a:lnTo>
                <a:lnTo>
                  <a:pt x="11" y="4"/>
                </a:lnTo>
                <a:lnTo>
                  <a:pt x="11" y="6"/>
                </a:lnTo>
                <a:lnTo>
                  <a:pt x="9" y="6"/>
                </a:lnTo>
                <a:lnTo>
                  <a:pt x="7" y="7"/>
                </a:lnTo>
                <a:lnTo>
                  <a:pt x="5" y="9"/>
                </a:lnTo>
                <a:lnTo>
                  <a:pt x="5" y="11"/>
                </a:lnTo>
                <a:lnTo>
                  <a:pt x="5" y="13"/>
                </a:lnTo>
                <a:lnTo>
                  <a:pt x="5" y="14"/>
                </a:lnTo>
                <a:close/>
                <a:moveTo>
                  <a:pt x="0" y="14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7"/>
                </a:lnTo>
                <a:lnTo>
                  <a:pt x="2" y="6"/>
                </a:lnTo>
                <a:lnTo>
                  <a:pt x="4" y="4"/>
                </a:lnTo>
                <a:lnTo>
                  <a:pt x="5" y="4"/>
                </a:lnTo>
                <a:lnTo>
                  <a:pt x="5" y="2"/>
                </a:lnTo>
                <a:lnTo>
                  <a:pt x="7" y="2"/>
                </a:lnTo>
                <a:lnTo>
                  <a:pt x="9" y="2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2"/>
                </a:lnTo>
                <a:lnTo>
                  <a:pt x="23" y="2"/>
                </a:lnTo>
                <a:lnTo>
                  <a:pt x="24" y="4"/>
                </a:lnTo>
                <a:lnTo>
                  <a:pt x="26" y="4"/>
                </a:lnTo>
                <a:lnTo>
                  <a:pt x="26" y="6"/>
                </a:lnTo>
                <a:lnTo>
                  <a:pt x="28" y="6"/>
                </a:lnTo>
                <a:lnTo>
                  <a:pt x="28" y="7"/>
                </a:lnTo>
                <a:lnTo>
                  <a:pt x="30" y="9"/>
                </a:lnTo>
                <a:lnTo>
                  <a:pt x="30" y="11"/>
                </a:lnTo>
                <a:lnTo>
                  <a:pt x="30" y="13"/>
                </a:lnTo>
                <a:lnTo>
                  <a:pt x="30" y="14"/>
                </a:lnTo>
                <a:lnTo>
                  <a:pt x="30" y="16"/>
                </a:lnTo>
                <a:lnTo>
                  <a:pt x="30" y="18"/>
                </a:lnTo>
                <a:lnTo>
                  <a:pt x="28" y="19"/>
                </a:lnTo>
                <a:lnTo>
                  <a:pt x="28" y="21"/>
                </a:lnTo>
                <a:lnTo>
                  <a:pt x="26" y="23"/>
                </a:lnTo>
                <a:lnTo>
                  <a:pt x="24" y="25"/>
                </a:lnTo>
                <a:lnTo>
                  <a:pt x="23" y="25"/>
                </a:lnTo>
                <a:lnTo>
                  <a:pt x="23" y="26"/>
                </a:lnTo>
                <a:lnTo>
                  <a:pt x="21" y="26"/>
                </a:lnTo>
                <a:lnTo>
                  <a:pt x="19" y="26"/>
                </a:lnTo>
                <a:lnTo>
                  <a:pt x="18" y="26"/>
                </a:lnTo>
                <a:lnTo>
                  <a:pt x="16" y="26"/>
                </a:lnTo>
                <a:lnTo>
                  <a:pt x="14" y="26"/>
                </a:lnTo>
                <a:lnTo>
                  <a:pt x="12" y="26"/>
                </a:lnTo>
                <a:lnTo>
                  <a:pt x="11" y="26"/>
                </a:lnTo>
                <a:lnTo>
                  <a:pt x="9" y="26"/>
                </a:lnTo>
                <a:lnTo>
                  <a:pt x="7" y="26"/>
                </a:lnTo>
                <a:lnTo>
                  <a:pt x="5" y="25"/>
                </a:lnTo>
                <a:lnTo>
                  <a:pt x="4" y="23"/>
                </a:lnTo>
                <a:lnTo>
                  <a:pt x="2" y="23"/>
                </a:lnTo>
                <a:lnTo>
                  <a:pt x="2" y="21"/>
                </a:lnTo>
                <a:lnTo>
                  <a:pt x="0" y="19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69" name="Freeform 1104"/>
          <p:cNvSpPr>
            <a:spLocks noChangeArrowheads="1"/>
          </p:cNvSpPr>
          <p:nvPr/>
        </p:nvSpPr>
        <p:spPr bwMode="auto">
          <a:xfrm>
            <a:off x="4987925" y="4438650"/>
            <a:ext cx="57150" cy="80963"/>
          </a:xfrm>
          <a:custGeom>
            <a:avLst/>
            <a:gdLst>
              <a:gd name="T0" fmla="*/ 2147483647 w 36"/>
              <a:gd name="T1" fmla="*/ 2147483647 h 51"/>
              <a:gd name="T2" fmla="*/ 0 w 36"/>
              <a:gd name="T3" fmla="*/ 0 h 51"/>
              <a:gd name="T4" fmla="*/ 2147483647 w 36"/>
              <a:gd name="T5" fmla="*/ 0 h 51"/>
              <a:gd name="T6" fmla="*/ 2147483647 w 36"/>
              <a:gd name="T7" fmla="*/ 2147483647 h 51"/>
              <a:gd name="T8" fmla="*/ 2147483647 w 36"/>
              <a:gd name="T9" fmla="*/ 0 h 51"/>
              <a:gd name="T10" fmla="*/ 2147483647 w 36"/>
              <a:gd name="T11" fmla="*/ 0 h 51"/>
              <a:gd name="T12" fmla="*/ 2147483647 w 36"/>
              <a:gd name="T13" fmla="*/ 2147483647 h 51"/>
              <a:gd name="T14" fmla="*/ 2147483647 w 36"/>
              <a:gd name="T15" fmla="*/ 2147483647 h 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51"/>
              <a:gd name="T26" fmla="*/ 36 w 36"/>
              <a:gd name="T27" fmla="*/ 51 h 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51">
                <a:moveTo>
                  <a:pt x="15" y="51"/>
                </a:moveTo>
                <a:lnTo>
                  <a:pt x="0" y="0"/>
                </a:lnTo>
                <a:lnTo>
                  <a:pt x="5" y="0"/>
                </a:lnTo>
                <a:lnTo>
                  <a:pt x="17" y="44"/>
                </a:lnTo>
                <a:lnTo>
                  <a:pt x="29" y="0"/>
                </a:lnTo>
                <a:lnTo>
                  <a:pt x="36" y="0"/>
                </a:lnTo>
                <a:lnTo>
                  <a:pt x="20" y="51"/>
                </a:lnTo>
                <a:lnTo>
                  <a:pt x="15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0" name="Freeform 1105"/>
          <p:cNvSpPr>
            <a:spLocks noChangeArrowheads="1"/>
          </p:cNvSpPr>
          <p:nvPr/>
        </p:nvSpPr>
        <p:spPr bwMode="auto">
          <a:xfrm>
            <a:off x="5048250" y="4433888"/>
            <a:ext cx="42863" cy="87312"/>
          </a:xfrm>
          <a:custGeom>
            <a:avLst/>
            <a:gdLst>
              <a:gd name="T0" fmla="*/ 2147483647 w 27"/>
              <a:gd name="T1" fmla="*/ 2147483647 h 55"/>
              <a:gd name="T2" fmla="*/ 2147483647 w 27"/>
              <a:gd name="T3" fmla="*/ 2147483647 h 55"/>
              <a:gd name="T4" fmla="*/ 2147483647 w 27"/>
              <a:gd name="T5" fmla="*/ 2147483647 h 55"/>
              <a:gd name="T6" fmla="*/ 2147483647 w 27"/>
              <a:gd name="T7" fmla="*/ 2147483647 h 55"/>
              <a:gd name="T8" fmla="*/ 2147483647 w 27"/>
              <a:gd name="T9" fmla="*/ 2147483647 h 55"/>
              <a:gd name="T10" fmla="*/ 2147483647 w 27"/>
              <a:gd name="T11" fmla="*/ 2147483647 h 55"/>
              <a:gd name="T12" fmla="*/ 2147483647 w 27"/>
              <a:gd name="T13" fmla="*/ 2147483647 h 55"/>
              <a:gd name="T14" fmla="*/ 2147483647 w 27"/>
              <a:gd name="T15" fmla="*/ 2147483647 h 55"/>
              <a:gd name="T16" fmla="*/ 2147483647 w 27"/>
              <a:gd name="T17" fmla="*/ 2147483647 h 55"/>
              <a:gd name="T18" fmla="*/ 2147483647 w 27"/>
              <a:gd name="T19" fmla="*/ 2147483647 h 55"/>
              <a:gd name="T20" fmla="*/ 2147483647 w 27"/>
              <a:gd name="T21" fmla="*/ 2147483647 h 55"/>
              <a:gd name="T22" fmla="*/ 2147483647 w 27"/>
              <a:gd name="T23" fmla="*/ 2147483647 h 55"/>
              <a:gd name="T24" fmla="*/ 2147483647 w 27"/>
              <a:gd name="T25" fmla="*/ 2147483647 h 55"/>
              <a:gd name="T26" fmla="*/ 2147483647 w 27"/>
              <a:gd name="T27" fmla="*/ 2147483647 h 55"/>
              <a:gd name="T28" fmla="*/ 2147483647 w 27"/>
              <a:gd name="T29" fmla="*/ 2147483647 h 55"/>
              <a:gd name="T30" fmla="*/ 2147483647 w 27"/>
              <a:gd name="T31" fmla="*/ 2147483647 h 55"/>
              <a:gd name="T32" fmla="*/ 2147483647 w 27"/>
              <a:gd name="T33" fmla="*/ 2147483647 h 55"/>
              <a:gd name="T34" fmla="*/ 2147483647 w 27"/>
              <a:gd name="T35" fmla="*/ 2147483647 h 55"/>
              <a:gd name="T36" fmla="*/ 2147483647 w 27"/>
              <a:gd name="T37" fmla="*/ 2147483647 h 55"/>
              <a:gd name="T38" fmla="*/ 2147483647 w 27"/>
              <a:gd name="T39" fmla="*/ 2147483647 h 55"/>
              <a:gd name="T40" fmla="*/ 2147483647 w 27"/>
              <a:gd name="T41" fmla="*/ 2147483647 h 55"/>
              <a:gd name="T42" fmla="*/ 0 w 27"/>
              <a:gd name="T43" fmla="*/ 2147483647 h 55"/>
              <a:gd name="T44" fmla="*/ 0 w 27"/>
              <a:gd name="T45" fmla="*/ 2147483647 h 55"/>
              <a:gd name="T46" fmla="*/ 2147483647 w 27"/>
              <a:gd name="T47" fmla="*/ 2147483647 h 55"/>
              <a:gd name="T48" fmla="*/ 2147483647 w 27"/>
              <a:gd name="T49" fmla="*/ 2147483647 h 55"/>
              <a:gd name="T50" fmla="*/ 2147483647 w 27"/>
              <a:gd name="T51" fmla="*/ 2147483647 h 55"/>
              <a:gd name="T52" fmla="*/ 2147483647 w 27"/>
              <a:gd name="T53" fmla="*/ 2147483647 h 55"/>
              <a:gd name="T54" fmla="*/ 2147483647 w 27"/>
              <a:gd name="T55" fmla="*/ 2147483647 h 55"/>
              <a:gd name="T56" fmla="*/ 2147483647 w 27"/>
              <a:gd name="T57" fmla="*/ 2147483647 h 55"/>
              <a:gd name="T58" fmla="*/ 2147483647 w 27"/>
              <a:gd name="T59" fmla="*/ 2147483647 h 55"/>
              <a:gd name="T60" fmla="*/ 2147483647 w 27"/>
              <a:gd name="T61" fmla="*/ 2147483647 h 55"/>
              <a:gd name="T62" fmla="*/ 2147483647 w 27"/>
              <a:gd name="T63" fmla="*/ 2147483647 h 55"/>
              <a:gd name="T64" fmla="*/ 2147483647 w 27"/>
              <a:gd name="T65" fmla="*/ 2147483647 h 55"/>
              <a:gd name="T66" fmla="*/ 2147483647 w 27"/>
              <a:gd name="T67" fmla="*/ 2147483647 h 55"/>
              <a:gd name="T68" fmla="*/ 2147483647 w 27"/>
              <a:gd name="T69" fmla="*/ 2147483647 h 55"/>
              <a:gd name="T70" fmla="*/ 2147483647 w 27"/>
              <a:gd name="T71" fmla="*/ 2147483647 h 55"/>
              <a:gd name="T72" fmla="*/ 2147483647 w 27"/>
              <a:gd name="T73" fmla="*/ 2147483647 h 55"/>
              <a:gd name="T74" fmla="*/ 2147483647 w 27"/>
              <a:gd name="T75" fmla="*/ 2147483647 h 55"/>
              <a:gd name="T76" fmla="*/ 2147483647 w 27"/>
              <a:gd name="T77" fmla="*/ 2147483647 h 55"/>
              <a:gd name="T78" fmla="*/ 2147483647 w 27"/>
              <a:gd name="T79" fmla="*/ 2147483647 h 55"/>
              <a:gd name="T80" fmla="*/ 2147483647 w 27"/>
              <a:gd name="T81" fmla="*/ 2147483647 h 55"/>
              <a:gd name="T82" fmla="*/ 2147483647 w 27"/>
              <a:gd name="T83" fmla="*/ 2147483647 h 55"/>
              <a:gd name="T84" fmla="*/ 2147483647 w 27"/>
              <a:gd name="T85" fmla="*/ 2147483647 h 55"/>
              <a:gd name="T86" fmla="*/ 2147483647 w 27"/>
              <a:gd name="T87" fmla="*/ 2147483647 h 55"/>
              <a:gd name="T88" fmla="*/ 2147483647 w 27"/>
              <a:gd name="T89" fmla="*/ 2147483647 h 55"/>
              <a:gd name="T90" fmla="*/ 2147483647 w 27"/>
              <a:gd name="T91" fmla="*/ 2147483647 h 55"/>
              <a:gd name="T92" fmla="*/ 2147483647 w 27"/>
              <a:gd name="T93" fmla="*/ 2147483647 h 55"/>
              <a:gd name="T94" fmla="*/ 2147483647 w 27"/>
              <a:gd name="T95" fmla="*/ 2147483647 h 55"/>
              <a:gd name="T96" fmla="*/ 2147483647 w 27"/>
              <a:gd name="T97" fmla="*/ 2147483647 h 55"/>
              <a:gd name="T98" fmla="*/ 2147483647 w 27"/>
              <a:gd name="T99" fmla="*/ 2147483647 h 55"/>
              <a:gd name="T100" fmla="*/ 2147483647 w 27"/>
              <a:gd name="T101" fmla="*/ 2147483647 h 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"/>
              <a:gd name="T154" fmla="*/ 0 h 55"/>
              <a:gd name="T155" fmla="*/ 27 w 27"/>
              <a:gd name="T156" fmla="*/ 55 h 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" h="55">
                <a:moveTo>
                  <a:pt x="5" y="33"/>
                </a:moveTo>
                <a:lnTo>
                  <a:pt x="22" y="33"/>
                </a:lnTo>
                <a:lnTo>
                  <a:pt x="22" y="31"/>
                </a:lnTo>
                <a:lnTo>
                  <a:pt x="22" y="29"/>
                </a:lnTo>
                <a:lnTo>
                  <a:pt x="22" y="28"/>
                </a:lnTo>
                <a:lnTo>
                  <a:pt x="22" y="26"/>
                </a:lnTo>
                <a:lnTo>
                  <a:pt x="20" y="24"/>
                </a:lnTo>
                <a:lnTo>
                  <a:pt x="19" y="22"/>
                </a:lnTo>
                <a:lnTo>
                  <a:pt x="17" y="22"/>
                </a:lnTo>
                <a:lnTo>
                  <a:pt x="17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lnTo>
                  <a:pt x="10" y="22"/>
                </a:lnTo>
                <a:lnTo>
                  <a:pt x="8" y="22"/>
                </a:lnTo>
                <a:lnTo>
                  <a:pt x="8" y="24"/>
                </a:lnTo>
                <a:lnTo>
                  <a:pt x="6" y="26"/>
                </a:lnTo>
                <a:lnTo>
                  <a:pt x="6" y="28"/>
                </a:lnTo>
                <a:lnTo>
                  <a:pt x="6" y="29"/>
                </a:lnTo>
                <a:lnTo>
                  <a:pt x="5" y="31"/>
                </a:lnTo>
                <a:lnTo>
                  <a:pt x="5" y="33"/>
                </a:lnTo>
                <a:close/>
                <a:moveTo>
                  <a:pt x="22" y="41"/>
                </a:moveTo>
                <a:lnTo>
                  <a:pt x="27" y="41"/>
                </a:lnTo>
                <a:lnTo>
                  <a:pt x="27" y="43"/>
                </a:lnTo>
                <a:lnTo>
                  <a:pt x="27" y="45"/>
                </a:lnTo>
                <a:lnTo>
                  <a:pt x="27" y="47"/>
                </a:lnTo>
                <a:lnTo>
                  <a:pt x="25" y="48"/>
                </a:lnTo>
                <a:lnTo>
                  <a:pt x="25" y="50"/>
                </a:lnTo>
                <a:lnTo>
                  <a:pt x="24" y="50"/>
                </a:lnTo>
                <a:lnTo>
                  <a:pt x="24" y="52"/>
                </a:lnTo>
                <a:lnTo>
                  <a:pt x="22" y="54"/>
                </a:lnTo>
                <a:lnTo>
                  <a:pt x="20" y="54"/>
                </a:lnTo>
                <a:lnTo>
                  <a:pt x="19" y="55"/>
                </a:lnTo>
                <a:lnTo>
                  <a:pt x="17" y="55"/>
                </a:lnTo>
                <a:lnTo>
                  <a:pt x="15" y="55"/>
                </a:lnTo>
                <a:lnTo>
                  <a:pt x="13" y="55"/>
                </a:lnTo>
                <a:lnTo>
                  <a:pt x="12" y="55"/>
                </a:lnTo>
                <a:lnTo>
                  <a:pt x="10" y="55"/>
                </a:lnTo>
                <a:lnTo>
                  <a:pt x="8" y="54"/>
                </a:lnTo>
                <a:lnTo>
                  <a:pt x="6" y="54"/>
                </a:lnTo>
                <a:lnTo>
                  <a:pt x="6" y="52"/>
                </a:lnTo>
                <a:lnTo>
                  <a:pt x="5" y="52"/>
                </a:lnTo>
                <a:lnTo>
                  <a:pt x="3" y="50"/>
                </a:lnTo>
                <a:lnTo>
                  <a:pt x="3" y="48"/>
                </a:lnTo>
                <a:lnTo>
                  <a:pt x="1" y="47"/>
                </a:lnTo>
                <a:lnTo>
                  <a:pt x="1" y="45"/>
                </a:lnTo>
                <a:lnTo>
                  <a:pt x="1" y="43"/>
                </a:lnTo>
                <a:lnTo>
                  <a:pt x="1" y="41"/>
                </a:lnTo>
                <a:lnTo>
                  <a:pt x="0" y="40"/>
                </a:lnTo>
                <a:lnTo>
                  <a:pt x="0" y="38"/>
                </a:lnTo>
                <a:lnTo>
                  <a:pt x="0" y="36"/>
                </a:lnTo>
                <a:lnTo>
                  <a:pt x="0" y="33"/>
                </a:lnTo>
                <a:lnTo>
                  <a:pt x="0" y="31"/>
                </a:lnTo>
                <a:lnTo>
                  <a:pt x="1" y="29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3" y="22"/>
                </a:lnTo>
                <a:lnTo>
                  <a:pt x="3" y="21"/>
                </a:lnTo>
                <a:lnTo>
                  <a:pt x="5" y="19"/>
                </a:lnTo>
                <a:lnTo>
                  <a:pt x="6" y="19"/>
                </a:lnTo>
                <a:lnTo>
                  <a:pt x="6" y="17"/>
                </a:lnTo>
                <a:lnTo>
                  <a:pt x="8" y="17"/>
                </a:lnTo>
                <a:lnTo>
                  <a:pt x="10" y="15"/>
                </a:lnTo>
                <a:lnTo>
                  <a:pt x="12" y="15"/>
                </a:lnTo>
                <a:lnTo>
                  <a:pt x="13" y="15"/>
                </a:lnTo>
                <a:lnTo>
                  <a:pt x="15" y="15"/>
                </a:lnTo>
                <a:lnTo>
                  <a:pt x="17" y="15"/>
                </a:lnTo>
                <a:lnTo>
                  <a:pt x="19" y="15"/>
                </a:lnTo>
                <a:lnTo>
                  <a:pt x="20" y="17"/>
                </a:lnTo>
                <a:lnTo>
                  <a:pt x="22" y="19"/>
                </a:lnTo>
                <a:lnTo>
                  <a:pt x="24" y="19"/>
                </a:lnTo>
                <a:lnTo>
                  <a:pt x="24" y="21"/>
                </a:lnTo>
                <a:lnTo>
                  <a:pt x="25" y="22"/>
                </a:lnTo>
                <a:lnTo>
                  <a:pt x="27" y="24"/>
                </a:lnTo>
                <a:lnTo>
                  <a:pt x="27" y="26"/>
                </a:lnTo>
                <a:lnTo>
                  <a:pt x="27" y="28"/>
                </a:lnTo>
                <a:lnTo>
                  <a:pt x="27" y="31"/>
                </a:lnTo>
                <a:lnTo>
                  <a:pt x="27" y="33"/>
                </a:lnTo>
                <a:lnTo>
                  <a:pt x="27" y="34"/>
                </a:lnTo>
                <a:lnTo>
                  <a:pt x="27" y="36"/>
                </a:lnTo>
                <a:lnTo>
                  <a:pt x="27" y="38"/>
                </a:lnTo>
                <a:lnTo>
                  <a:pt x="5" y="38"/>
                </a:lnTo>
                <a:lnTo>
                  <a:pt x="6" y="40"/>
                </a:lnTo>
                <a:lnTo>
                  <a:pt x="6" y="41"/>
                </a:lnTo>
                <a:lnTo>
                  <a:pt x="6" y="43"/>
                </a:lnTo>
                <a:lnTo>
                  <a:pt x="6" y="45"/>
                </a:lnTo>
                <a:lnTo>
                  <a:pt x="8" y="45"/>
                </a:lnTo>
                <a:lnTo>
                  <a:pt x="8" y="47"/>
                </a:lnTo>
                <a:lnTo>
                  <a:pt x="10" y="48"/>
                </a:lnTo>
                <a:lnTo>
                  <a:pt x="12" y="50"/>
                </a:lnTo>
                <a:lnTo>
                  <a:pt x="13" y="50"/>
                </a:lnTo>
                <a:lnTo>
                  <a:pt x="15" y="50"/>
                </a:lnTo>
                <a:lnTo>
                  <a:pt x="17" y="50"/>
                </a:lnTo>
                <a:lnTo>
                  <a:pt x="17" y="48"/>
                </a:lnTo>
                <a:lnTo>
                  <a:pt x="19" y="48"/>
                </a:lnTo>
                <a:lnTo>
                  <a:pt x="20" y="48"/>
                </a:lnTo>
                <a:lnTo>
                  <a:pt x="20" y="47"/>
                </a:lnTo>
                <a:lnTo>
                  <a:pt x="22" y="45"/>
                </a:lnTo>
                <a:lnTo>
                  <a:pt x="22" y="43"/>
                </a:lnTo>
                <a:lnTo>
                  <a:pt x="22" y="41"/>
                </a:lnTo>
                <a:close/>
                <a:moveTo>
                  <a:pt x="10" y="12"/>
                </a:moveTo>
                <a:lnTo>
                  <a:pt x="15" y="0"/>
                </a:lnTo>
                <a:lnTo>
                  <a:pt x="22" y="0"/>
                </a:lnTo>
                <a:lnTo>
                  <a:pt x="13" y="12"/>
                </a:lnTo>
                <a:lnTo>
                  <a:pt x="1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1" name="Rectangle 1106"/>
          <p:cNvSpPr>
            <a:spLocks noChangeArrowheads="1"/>
          </p:cNvSpPr>
          <p:nvPr/>
        </p:nvSpPr>
        <p:spPr bwMode="auto">
          <a:xfrm>
            <a:off x="5102225" y="4438650"/>
            <a:ext cx="7938" cy="80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2" name="Freeform 1107"/>
          <p:cNvSpPr>
            <a:spLocks noChangeArrowheads="1"/>
          </p:cNvSpPr>
          <p:nvPr/>
        </p:nvSpPr>
        <p:spPr bwMode="auto">
          <a:xfrm>
            <a:off x="5118100" y="4457700"/>
            <a:ext cx="46038" cy="63500"/>
          </a:xfrm>
          <a:custGeom>
            <a:avLst/>
            <a:gdLst>
              <a:gd name="T0" fmla="*/ 2147483647 w 29"/>
              <a:gd name="T1" fmla="*/ 2147483647 h 40"/>
              <a:gd name="T2" fmla="*/ 2147483647 w 29"/>
              <a:gd name="T3" fmla="*/ 2147483647 h 40"/>
              <a:gd name="T4" fmla="*/ 2147483647 w 29"/>
              <a:gd name="T5" fmla="*/ 2147483647 h 40"/>
              <a:gd name="T6" fmla="*/ 2147483647 w 29"/>
              <a:gd name="T7" fmla="*/ 2147483647 h 40"/>
              <a:gd name="T8" fmla="*/ 2147483647 w 29"/>
              <a:gd name="T9" fmla="*/ 2147483647 h 40"/>
              <a:gd name="T10" fmla="*/ 2147483647 w 29"/>
              <a:gd name="T11" fmla="*/ 2147483647 h 40"/>
              <a:gd name="T12" fmla="*/ 2147483647 w 29"/>
              <a:gd name="T13" fmla="*/ 2147483647 h 40"/>
              <a:gd name="T14" fmla="*/ 2147483647 w 29"/>
              <a:gd name="T15" fmla="*/ 2147483647 h 40"/>
              <a:gd name="T16" fmla="*/ 2147483647 w 29"/>
              <a:gd name="T17" fmla="*/ 2147483647 h 40"/>
              <a:gd name="T18" fmla="*/ 2147483647 w 29"/>
              <a:gd name="T19" fmla="*/ 2147483647 h 40"/>
              <a:gd name="T20" fmla="*/ 2147483647 w 29"/>
              <a:gd name="T21" fmla="*/ 2147483647 h 40"/>
              <a:gd name="T22" fmla="*/ 2147483647 w 29"/>
              <a:gd name="T23" fmla="*/ 2147483647 h 40"/>
              <a:gd name="T24" fmla="*/ 2147483647 w 29"/>
              <a:gd name="T25" fmla="*/ 2147483647 h 40"/>
              <a:gd name="T26" fmla="*/ 2147483647 w 29"/>
              <a:gd name="T27" fmla="*/ 2147483647 h 40"/>
              <a:gd name="T28" fmla="*/ 2147483647 w 29"/>
              <a:gd name="T29" fmla="*/ 2147483647 h 40"/>
              <a:gd name="T30" fmla="*/ 2147483647 w 29"/>
              <a:gd name="T31" fmla="*/ 2147483647 h 40"/>
              <a:gd name="T32" fmla="*/ 2147483647 w 29"/>
              <a:gd name="T33" fmla="*/ 2147483647 h 40"/>
              <a:gd name="T34" fmla="*/ 2147483647 w 29"/>
              <a:gd name="T35" fmla="*/ 2147483647 h 40"/>
              <a:gd name="T36" fmla="*/ 2147483647 w 29"/>
              <a:gd name="T37" fmla="*/ 2147483647 h 40"/>
              <a:gd name="T38" fmla="*/ 2147483647 w 29"/>
              <a:gd name="T39" fmla="*/ 2147483647 h 40"/>
              <a:gd name="T40" fmla="*/ 2147483647 w 29"/>
              <a:gd name="T41" fmla="*/ 2147483647 h 40"/>
              <a:gd name="T42" fmla="*/ 2147483647 w 29"/>
              <a:gd name="T43" fmla="*/ 2147483647 h 40"/>
              <a:gd name="T44" fmla="*/ 2147483647 w 29"/>
              <a:gd name="T45" fmla="*/ 2147483647 h 40"/>
              <a:gd name="T46" fmla="*/ 2147483647 w 29"/>
              <a:gd name="T47" fmla="*/ 2147483647 h 40"/>
              <a:gd name="T48" fmla="*/ 2147483647 w 29"/>
              <a:gd name="T49" fmla="*/ 2147483647 h 40"/>
              <a:gd name="T50" fmla="*/ 2147483647 w 29"/>
              <a:gd name="T51" fmla="*/ 0 h 40"/>
              <a:gd name="T52" fmla="*/ 2147483647 w 29"/>
              <a:gd name="T53" fmla="*/ 0 h 40"/>
              <a:gd name="T54" fmla="*/ 2147483647 w 29"/>
              <a:gd name="T55" fmla="*/ 2147483647 h 40"/>
              <a:gd name="T56" fmla="*/ 2147483647 w 29"/>
              <a:gd name="T57" fmla="*/ 2147483647 h 40"/>
              <a:gd name="T58" fmla="*/ 2147483647 w 29"/>
              <a:gd name="T59" fmla="*/ 2147483647 h 40"/>
              <a:gd name="T60" fmla="*/ 2147483647 w 29"/>
              <a:gd name="T61" fmla="*/ 2147483647 h 40"/>
              <a:gd name="T62" fmla="*/ 2147483647 w 29"/>
              <a:gd name="T63" fmla="*/ 2147483647 h 40"/>
              <a:gd name="T64" fmla="*/ 2147483647 w 29"/>
              <a:gd name="T65" fmla="*/ 2147483647 h 40"/>
              <a:gd name="T66" fmla="*/ 2147483647 w 29"/>
              <a:gd name="T67" fmla="*/ 2147483647 h 40"/>
              <a:gd name="T68" fmla="*/ 2147483647 w 29"/>
              <a:gd name="T69" fmla="*/ 2147483647 h 40"/>
              <a:gd name="T70" fmla="*/ 2147483647 w 29"/>
              <a:gd name="T71" fmla="*/ 2147483647 h 40"/>
              <a:gd name="T72" fmla="*/ 2147483647 w 29"/>
              <a:gd name="T73" fmla="*/ 2147483647 h 40"/>
              <a:gd name="T74" fmla="*/ 2147483647 w 29"/>
              <a:gd name="T75" fmla="*/ 2147483647 h 40"/>
              <a:gd name="T76" fmla="*/ 2147483647 w 29"/>
              <a:gd name="T77" fmla="*/ 2147483647 h 40"/>
              <a:gd name="T78" fmla="*/ 2147483647 w 29"/>
              <a:gd name="T79" fmla="*/ 2147483647 h 40"/>
              <a:gd name="T80" fmla="*/ 2147483647 w 29"/>
              <a:gd name="T81" fmla="*/ 2147483647 h 40"/>
              <a:gd name="T82" fmla="*/ 2147483647 w 29"/>
              <a:gd name="T83" fmla="*/ 2147483647 h 40"/>
              <a:gd name="T84" fmla="*/ 2147483647 w 29"/>
              <a:gd name="T85" fmla="*/ 2147483647 h 40"/>
              <a:gd name="T86" fmla="*/ 2147483647 w 29"/>
              <a:gd name="T87" fmla="*/ 2147483647 h 40"/>
              <a:gd name="T88" fmla="*/ 2147483647 w 29"/>
              <a:gd name="T89" fmla="*/ 2147483647 h 40"/>
              <a:gd name="T90" fmla="*/ 2147483647 w 29"/>
              <a:gd name="T91" fmla="*/ 2147483647 h 40"/>
              <a:gd name="T92" fmla="*/ 2147483647 w 29"/>
              <a:gd name="T93" fmla="*/ 2147483647 h 40"/>
              <a:gd name="T94" fmla="*/ 2147483647 w 29"/>
              <a:gd name="T95" fmla="*/ 2147483647 h 40"/>
              <a:gd name="T96" fmla="*/ 2147483647 w 29"/>
              <a:gd name="T97" fmla="*/ 2147483647 h 40"/>
              <a:gd name="T98" fmla="*/ 2147483647 w 29"/>
              <a:gd name="T99" fmla="*/ 2147483647 h 40"/>
              <a:gd name="T100" fmla="*/ 2147483647 w 29"/>
              <a:gd name="T101" fmla="*/ 2147483647 h 40"/>
              <a:gd name="T102" fmla="*/ 2147483647 w 29"/>
              <a:gd name="T103" fmla="*/ 2147483647 h 40"/>
              <a:gd name="T104" fmla="*/ 2147483647 w 29"/>
              <a:gd name="T105" fmla="*/ 2147483647 h 40"/>
              <a:gd name="T106" fmla="*/ 2147483647 w 29"/>
              <a:gd name="T107" fmla="*/ 2147483647 h 40"/>
              <a:gd name="T108" fmla="*/ 2147483647 w 29"/>
              <a:gd name="T109" fmla="*/ 2147483647 h 40"/>
              <a:gd name="T110" fmla="*/ 2147483647 w 29"/>
              <a:gd name="T111" fmla="*/ 2147483647 h 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"/>
              <a:gd name="T169" fmla="*/ 0 h 40"/>
              <a:gd name="T170" fmla="*/ 29 w 29"/>
              <a:gd name="T171" fmla="*/ 40 h 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" h="40">
                <a:moveTo>
                  <a:pt x="23" y="33"/>
                </a:moveTo>
                <a:lnTo>
                  <a:pt x="21" y="35"/>
                </a:lnTo>
                <a:lnTo>
                  <a:pt x="21" y="37"/>
                </a:lnTo>
                <a:lnTo>
                  <a:pt x="19" y="37"/>
                </a:lnTo>
                <a:lnTo>
                  <a:pt x="17" y="39"/>
                </a:lnTo>
                <a:lnTo>
                  <a:pt x="16" y="39"/>
                </a:lnTo>
                <a:lnTo>
                  <a:pt x="16" y="40"/>
                </a:lnTo>
                <a:lnTo>
                  <a:pt x="14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7" y="40"/>
                </a:lnTo>
                <a:lnTo>
                  <a:pt x="5" y="39"/>
                </a:lnTo>
                <a:lnTo>
                  <a:pt x="4" y="39"/>
                </a:lnTo>
                <a:lnTo>
                  <a:pt x="4" y="37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0" y="30"/>
                </a:lnTo>
                <a:lnTo>
                  <a:pt x="0" y="28"/>
                </a:lnTo>
                <a:lnTo>
                  <a:pt x="2" y="26"/>
                </a:lnTo>
                <a:lnTo>
                  <a:pt x="2" y="25"/>
                </a:lnTo>
                <a:lnTo>
                  <a:pt x="2" y="23"/>
                </a:lnTo>
                <a:lnTo>
                  <a:pt x="4" y="21"/>
                </a:lnTo>
                <a:lnTo>
                  <a:pt x="4" y="19"/>
                </a:lnTo>
                <a:lnTo>
                  <a:pt x="5" y="19"/>
                </a:lnTo>
                <a:lnTo>
                  <a:pt x="7" y="19"/>
                </a:lnTo>
                <a:lnTo>
                  <a:pt x="7" y="18"/>
                </a:lnTo>
                <a:lnTo>
                  <a:pt x="9" y="18"/>
                </a:lnTo>
                <a:lnTo>
                  <a:pt x="11" y="18"/>
                </a:lnTo>
                <a:lnTo>
                  <a:pt x="12" y="18"/>
                </a:lnTo>
                <a:lnTo>
                  <a:pt x="14" y="18"/>
                </a:lnTo>
                <a:lnTo>
                  <a:pt x="14" y="16"/>
                </a:lnTo>
                <a:lnTo>
                  <a:pt x="16" y="16"/>
                </a:lnTo>
                <a:lnTo>
                  <a:pt x="17" y="16"/>
                </a:lnTo>
                <a:lnTo>
                  <a:pt x="19" y="16"/>
                </a:lnTo>
                <a:lnTo>
                  <a:pt x="21" y="16"/>
                </a:lnTo>
                <a:lnTo>
                  <a:pt x="21" y="14"/>
                </a:lnTo>
                <a:lnTo>
                  <a:pt x="21" y="13"/>
                </a:lnTo>
                <a:lnTo>
                  <a:pt x="21" y="11"/>
                </a:lnTo>
                <a:lnTo>
                  <a:pt x="21" y="9"/>
                </a:lnTo>
                <a:lnTo>
                  <a:pt x="21" y="7"/>
                </a:lnTo>
                <a:lnTo>
                  <a:pt x="19" y="7"/>
                </a:lnTo>
                <a:lnTo>
                  <a:pt x="17" y="7"/>
                </a:lnTo>
                <a:lnTo>
                  <a:pt x="17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1" y="6"/>
                </a:lnTo>
                <a:lnTo>
                  <a:pt x="11" y="7"/>
                </a:lnTo>
                <a:lnTo>
                  <a:pt x="9" y="7"/>
                </a:lnTo>
                <a:lnTo>
                  <a:pt x="9" y="9"/>
                </a:lnTo>
                <a:lnTo>
                  <a:pt x="7" y="11"/>
                </a:lnTo>
                <a:lnTo>
                  <a:pt x="7" y="13"/>
                </a:lnTo>
                <a:lnTo>
                  <a:pt x="2" y="13"/>
                </a:lnTo>
                <a:lnTo>
                  <a:pt x="2" y="11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5" y="4"/>
                </a:lnTo>
                <a:lnTo>
                  <a:pt x="7" y="2"/>
                </a:lnTo>
                <a:lnTo>
                  <a:pt x="9" y="2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3" y="2"/>
                </a:lnTo>
                <a:lnTo>
                  <a:pt x="24" y="4"/>
                </a:lnTo>
                <a:lnTo>
                  <a:pt x="24" y="6"/>
                </a:lnTo>
                <a:lnTo>
                  <a:pt x="26" y="6"/>
                </a:lnTo>
                <a:lnTo>
                  <a:pt x="26" y="7"/>
                </a:lnTo>
                <a:lnTo>
                  <a:pt x="26" y="9"/>
                </a:lnTo>
                <a:lnTo>
                  <a:pt x="26" y="11"/>
                </a:lnTo>
                <a:lnTo>
                  <a:pt x="26" y="13"/>
                </a:lnTo>
                <a:lnTo>
                  <a:pt x="26" y="32"/>
                </a:lnTo>
                <a:lnTo>
                  <a:pt x="26" y="33"/>
                </a:lnTo>
                <a:lnTo>
                  <a:pt x="28" y="33"/>
                </a:lnTo>
                <a:lnTo>
                  <a:pt x="28" y="35"/>
                </a:lnTo>
                <a:lnTo>
                  <a:pt x="29" y="35"/>
                </a:lnTo>
                <a:lnTo>
                  <a:pt x="29" y="39"/>
                </a:lnTo>
                <a:lnTo>
                  <a:pt x="29" y="40"/>
                </a:lnTo>
                <a:lnTo>
                  <a:pt x="28" y="40"/>
                </a:lnTo>
                <a:lnTo>
                  <a:pt x="26" y="40"/>
                </a:lnTo>
                <a:lnTo>
                  <a:pt x="24" y="40"/>
                </a:lnTo>
                <a:lnTo>
                  <a:pt x="24" y="39"/>
                </a:lnTo>
                <a:lnTo>
                  <a:pt x="23" y="39"/>
                </a:lnTo>
                <a:lnTo>
                  <a:pt x="23" y="37"/>
                </a:lnTo>
                <a:lnTo>
                  <a:pt x="23" y="35"/>
                </a:lnTo>
                <a:lnTo>
                  <a:pt x="23" y="33"/>
                </a:lnTo>
                <a:close/>
                <a:moveTo>
                  <a:pt x="21" y="19"/>
                </a:moveTo>
                <a:lnTo>
                  <a:pt x="21" y="21"/>
                </a:lnTo>
                <a:lnTo>
                  <a:pt x="19" y="21"/>
                </a:lnTo>
                <a:lnTo>
                  <a:pt x="17" y="21"/>
                </a:lnTo>
                <a:lnTo>
                  <a:pt x="16" y="21"/>
                </a:lnTo>
                <a:lnTo>
                  <a:pt x="14" y="23"/>
                </a:lnTo>
                <a:lnTo>
                  <a:pt x="12" y="23"/>
                </a:lnTo>
                <a:lnTo>
                  <a:pt x="11" y="23"/>
                </a:lnTo>
                <a:lnTo>
                  <a:pt x="9" y="23"/>
                </a:lnTo>
                <a:lnTo>
                  <a:pt x="9" y="25"/>
                </a:lnTo>
                <a:lnTo>
                  <a:pt x="7" y="25"/>
                </a:lnTo>
                <a:lnTo>
                  <a:pt x="7" y="26"/>
                </a:lnTo>
                <a:lnTo>
                  <a:pt x="7" y="28"/>
                </a:lnTo>
                <a:lnTo>
                  <a:pt x="7" y="30"/>
                </a:lnTo>
                <a:lnTo>
                  <a:pt x="7" y="32"/>
                </a:lnTo>
                <a:lnTo>
                  <a:pt x="7" y="33"/>
                </a:lnTo>
                <a:lnTo>
                  <a:pt x="9" y="33"/>
                </a:lnTo>
                <a:lnTo>
                  <a:pt x="9" y="35"/>
                </a:lnTo>
                <a:lnTo>
                  <a:pt x="11" y="35"/>
                </a:lnTo>
                <a:lnTo>
                  <a:pt x="12" y="35"/>
                </a:lnTo>
                <a:lnTo>
                  <a:pt x="14" y="35"/>
                </a:lnTo>
                <a:lnTo>
                  <a:pt x="16" y="33"/>
                </a:lnTo>
                <a:lnTo>
                  <a:pt x="17" y="33"/>
                </a:lnTo>
                <a:lnTo>
                  <a:pt x="19" y="32"/>
                </a:lnTo>
                <a:lnTo>
                  <a:pt x="21" y="30"/>
                </a:lnTo>
                <a:lnTo>
                  <a:pt x="21" y="28"/>
                </a:lnTo>
                <a:lnTo>
                  <a:pt x="21" y="26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3" name="Freeform 1108"/>
          <p:cNvSpPr>
            <a:spLocks noChangeArrowheads="1"/>
          </p:cNvSpPr>
          <p:nvPr/>
        </p:nvSpPr>
        <p:spPr bwMode="auto">
          <a:xfrm>
            <a:off x="5170488" y="4460875"/>
            <a:ext cx="41275" cy="58738"/>
          </a:xfrm>
          <a:custGeom>
            <a:avLst/>
            <a:gdLst>
              <a:gd name="T0" fmla="*/ 2147483647 w 26"/>
              <a:gd name="T1" fmla="*/ 0 h 37"/>
              <a:gd name="T2" fmla="*/ 2147483647 w 26"/>
              <a:gd name="T3" fmla="*/ 2147483647 h 37"/>
              <a:gd name="T4" fmla="*/ 2147483647 w 26"/>
              <a:gd name="T5" fmla="*/ 2147483647 h 37"/>
              <a:gd name="T6" fmla="*/ 2147483647 w 26"/>
              <a:gd name="T7" fmla="*/ 2147483647 h 37"/>
              <a:gd name="T8" fmla="*/ 2147483647 w 26"/>
              <a:gd name="T9" fmla="*/ 2147483647 h 37"/>
              <a:gd name="T10" fmla="*/ 0 w 26"/>
              <a:gd name="T11" fmla="*/ 2147483647 h 37"/>
              <a:gd name="T12" fmla="*/ 0 w 26"/>
              <a:gd name="T13" fmla="*/ 2147483647 h 37"/>
              <a:gd name="T14" fmla="*/ 2147483647 w 26"/>
              <a:gd name="T15" fmla="*/ 2147483647 h 37"/>
              <a:gd name="T16" fmla="*/ 0 w 26"/>
              <a:gd name="T17" fmla="*/ 2147483647 h 37"/>
              <a:gd name="T18" fmla="*/ 0 w 26"/>
              <a:gd name="T19" fmla="*/ 0 h 37"/>
              <a:gd name="T20" fmla="*/ 2147483647 w 26"/>
              <a:gd name="T21" fmla="*/ 0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37"/>
              <a:gd name="T35" fmla="*/ 26 w 26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37">
                <a:moveTo>
                  <a:pt x="24" y="0"/>
                </a:moveTo>
                <a:lnTo>
                  <a:pt x="24" y="5"/>
                </a:lnTo>
                <a:lnTo>
                  <a:pt x="7" y="31"/>
                </a:lnTo>
                <a:lnTo>
                  <a:pt x="26" y="31"/>
                </a:lnTo>
                <a:lnTo>
                  <a:pt x="26" y="37"/>
                </a:lnTo>
                <a:lnTo>
                  <a:pt x="0" y="37"/>
                </a:lnTo>
                <a:lnTo>
                  <a:pt x="0" y="31"/>
                </a:lnTo>
                <a:lnTo>
                  <a:pt x="17" y="5"/>
                </a:lnTo>
                <a:lnTo>
                  <a:pt x="0" y="5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4" name="Rectangle 1109"/>
          <p:cNvSpPr>
            <a:spLocks noChangeArrowheads="1"/>
          </p:cNvSpPr>
          <p:nvPr/>
        </p:nvSpPr>
        <p:spPr bwMode="auto">
          <a:xfrm>
            <a:off x="5241925" y="4486275"/>
            <a:ext cx="206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5" name="Freeform 1110"/>
          <p:cNvSpPr>
            <a:spLocks noChangeArrowheads="1"/>
          </p:cNvSpPr>
          <p:nvPr/>
        </p:nvSpPr>
        <p:spPr bwMode="auto">
          <a:xfrm>
            <a:off x="5299075" y="4438650"/>
            <a:ext cx="61913" cy="80963"/>
          </a:xfrm>
          <a:custGeom>
            <a:avLst/>
            <a:gdLst>
              <a:gd name="T0" fmla="*/ 2147483647 w 39"/>
              <a:gd name="T1" fmla="*/ 2147483647 h 51"/>
              <a:gd name="T2" fmla="*/ 0 w 39"/>
              <a:gd name="T3" fmla="*/ 0 h 51"/>
              <a:gd name="T4" fmla="*/ 2147483647 w 39"/>
              <a:gd name="T5" fmla="*/ 2147483647 h 51"/>
              <a:gd name="T6" fmla="*/ 2147483647 w 39"/>
              <a:gd name="T7" fmla="*/ 2147483647 h 51"/>
              <a:gd name="T8" fmla="*/ 2147483647 w 39"/>
              <a:gd name="T9" fmla="*/ 2147483647 h 51"/>
              <a:gd name="T10" fmla="*/ 2147483647 w 39"/>
              <a:gd name="T11" fmla="*/ 2147483647 h 51"/>
              <a:gd name="T12" fmla="*/ 2147483647 w 39"/>
              <a:gd name="T13" fmla="*/ 2147483647 h 51"/>
              <a:gd name="T14" fmla="*/ 2147483647 w 39"/>
              <a:gd name="T15" fmla="*/ 2147483647 h 51"/>
              <a:gd name="T16" fmla="*/ 2147483647 w 39"/>
              <a:gd name="T17" fmla="*/ 2147483647 h 51"/>
              <a:gd name="T18" fmla="*/ 2147483647 w 39"/>
              <a:gd name="T19" fmla="*/ 2147483647 h 51"/>
              <a:gd name="T20" fmla="*/ 2147483647 w 39"/>
              <a:gd name="T21" fmla="*/ 2147483647 h 51"/>
              <a:gd name="T22" fmla="*/ 2147483647 w 39"/>
              <a:gd name="T23" fmla="*/ 2147483647 h 51"/>
              <a:gd name="T24" fmla="*/ 2147483647 w 39"/>
              <a:gd name="T25" fmla="*/ 2147483647 h 51"/>
              <a:gd name="T26" fmla="*/ 2147483647 w 39"/>
              <a:gd name="T27" fmla="*/ 2147483647 h 51"/>
              <a:gd name="T28" fmla="*/ 2147483647 w 39"/>
              <a:gd name="T29" fmla="*/ 2147483647 h 51"/>
              <a:gd name="T30" fmla="*/ 2147483647 w 39"/>
              <a:gd name="T31" fmla="*/ 2147483647 h 51"/>
              <a:gd name="T32" fmla="*/ 2147483647 w 39"/>
              <a:gd name="T33" fmla="*/ 2147483647 h 51"/>
              <a:gd name="T34" fmla="*/ 2147483647 w 39"/>
              <a:gd name="T35" fmla="*/ 2147483647 h 51"/>
              <a:gd name="T36" fmla="*/ 2147483647 w 39"/>
              <a:gd name="T37" fmla="*/ 2147483647 h 51"/>
              <a:gd name="T38" fmla="*/ 2147483647 w 39"/>
              <a:gd name="T39" fmla="*/ 0 h 51"/>
              <a:gd name="T40" fmla="*/ 2147483647 w 39"/>
              <a:gd name="T41" fmla="*/ 2147483647 h 51"/>
              <a:gd name="T42" fmla="*/ 2147483647 w 39"/>
              <a:gd name="T43" fmla="*/ 2147483647 h 51"/>
              <a:gd name="T44" fmla="*/ 2147483647 w 39"/>
              <a:gd name="T45" fmla="*/ 2147483647 h 51"/>
              <a:gd name="T46" fmla="*/ 2147483647 w 39"/>
              <a:gd name="T47" fmla="*/ 2147483647 h 51"/>
              <a:gd name="T48" fmla="*/ 2147483647 w 39"/>
              <a:gd name="T49" fmla="*/ 2147483647 h 51"/>
              <a:gd name="T50" fmla="*/ 2147483647 w 39"/>
              <a:gd name="T51" fmla="*/ 2147483647 h 51"/>
              <a:gd name="T52" fmla="*/ 2147483647 w 39"/>
              <a:gd name="T53" fmla="*/ 2147483647 h 51"/>
              <a:gd name="T54" fmla="*/ 2147483647 w 39"/>
              <a:gd name="T55" fmla="*/ 2147483647 h 51"/>
              <a:gd name="T56" fmla="*/ 2147483647 w 39"/>
              <a:gd name="T57" fmla="*/ 2147483647 h 51"/>
              <a:gd name="T58" fmla="*/ 2147483647 w 39"/>
              <a:gd name="T59" fmla="*/ 2147483647 h 51"/>
              <a:gd name="T60" fmla="*/ 2147483647 w 39"/>
              <a:gd name="T61" fmla="*/ 2147483647 h 51"/>
              <a:gd name="T62" fmla="*/ 2147483647 w 39"/>
              <a:gd name="T63" fmla="*/ 2147483647 h 51"/>
              <a:gd name="T64" fmla="*/ 2147483647 w 39"/>
              <a:gd name="T65" fmla="*/ 2147483647 h 51"/>
              <a:gd name="T66" fmla="*/ 2147483647 w 39"/>
              <a:gd name="T67" fmla="*/ 2147483647 h 51"/>
              <a:gd name="T68" fmla="*/ 2147483647 w 39"/>
              <a:gd name="T69" fmla="*/ 2147483647 h 51"/>
              <a:gd name="T70" fmla="*/ 2147483647 w 39"/>
              <a:gd name="T71" fmla="*/ 2147483647 h 51"/>
              <a:gd name="T72" fmla="*/ 2147483647 w 39"/>
              <a:gd name="T73" fmla="*/ 2147483647 h 51"/>
              <a:gd name="T74" fmla="*/ 2147483647 w 39"/>
              <a:gd name="T75" fmla="*/ 2147483647 h 51"/>
              <a:gd name="T76" fmla="*/ 2147483647 w 39"/>
              <a:gd name="T77" fmla="*/ 2147483647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"/>
              <a:gd name="T118" fmla="*/ 0 h 51"/>
              <a:gd name="T119" fmla="*/ 39 w 39"/>
              <a:gd name="T120" fmla="*/ 51 h 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" h="51">
                <a:moveTo>
                  <a:pt x="5" y="7"/>
                </a:moveTo>
                <a:lnTo>
                  <a:pt x="5" y="51"/>
                </a:lnTo>
                <a:lnTo>
                  <a:pt x="0" y="51"/>
                </a:lnTo>
                <a:lnTo>
                  <a:pt x="0" y="0"/>
                </a:lnTo>
                <a:lnTo>
                  <a:pt x="8" y="0"/>
                </a:lnTo>
                <a:lnTo>
                  <a:pt x="18" y="38"/>
                </a:lnTo>
                <a:lnTo>
                  <a:pt x="18" y="40"/>
                </a:lnTo>
                <a:lnTo>
                  <a:pt x="20" y="42"/>
                </a:lnTo>
                <a:lnTo>
                  <a:pt x="20" y="44"/>
                </a:lnTo>
                <a:lnTo>
                  <a:pt x="20" y="42"/>
                </a:lnTo>
                <a:lnTo>
                  <a:pt x="20" y="40"/>
                </a:lnTo>
                <a:lnTo>
                  <a:pt x="20" y="38"/>
                </a:lnTo>
                <a:lnTo>
                  <a:pt x="32" y="0"/>
                </a:lnTo>
                <a:lnTo>
                  <a:pt x="39" y="0"/>
                </a:lnTo>
                <a:lnTo>
                  <a:pt x="39" y="51"/>
                </a:lnTo>
                <a:lnTo>
                  <a:pt x="34" y="51"/>
                </a:lnTo>
                <a:lnTo>
                  <a:pt x="34" y="7"/>
                </a:lnTo>
                <a:lnTo>
                  <a:pt x="34" y="9"/>
                </a:lnTo>
                <a:lnTo>
                  <a:pt x="34" y="11"/>
                </a:lnTo>
                <a:lnTo>
                  <a:pt x="34" y="12"/>
                </a:lnTo>
                <a:lnTo>
                  <a:pt x="22" y="51"/>
                </a:lnTo>
                <a:lnTo>
                  <a:pt x="17" y="51"/>
                </a:lnTo>
                <a:lnTo>
                  <a:pt x="6" y="12"/>
                </a:lnTo>
                <a:lnTo>
                  <a:pt x="6" y="11"/>
                </a:lnTo>
                <a:lnTo>
                  <a:pt x="6" y="9"/>
                </a:lnTo>
                <a:lnTo>
                  <a:pt x="5" y="9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6" name="Freeform 1111"/>
          <p:cNvSpPr>
            <a:spLocks noChangeArrowheads="1"/>
          </p:cNvSpPr>
          <p:nvPr/>
        </p:nvSpPr>
        <p:spPr bwMode="auto">
          <a:xfrm>
            <a:off x="5372100" y="4433888"/>
            <a:ext cx="46038" cy="87312"/>
          </a:xfrm>
          <a:custGeom>
            <a:avLst/>
            <a:gdLst>
              <a:gd name="T0" fmla="*/ 2147483647 w 29"/>
              <a:gd name="T1" fmla="*/ 2147483647 h 55"/>
              <a:gd name="T2" fmla="*/ 2147483647 w 29"/>
              <a:gd name="T3" fmla="*/ 2147483647 h 55"/>
              <a:gd name="T4" fmla="*/ 2147483647 w 29"/>
              <a:gd name="T5" fmla="*/ 2147483647 h 55"/>
              <a:gd name="T6" fmla="*/ 2147483647 w 29"/>
              <a:gd name="T7" fmla="*/ 2147483647 h 55"/>
              <a:gd name="T8" fmla="*/ 2147483647 w 29"/>
              <a:gd name="T9" fmla="*/ 2147483647 h 55"/>
              <a:gd name="T10" fmla="*/ 0 w 29"/>
              <a:gd name="T11" fmla="*/ 2147483647 h 55"/>
              <a:gd name="T12" fmla="*/ 0 w 29"/>
              <a:gd name="T13" fmla="*/ 2147483647 h 55"/>
              <a:gd name="T14" fmla="*/ 2147483647 w 29"/>
              <a:gd name="T15" fmla="*/ 2147483647 h 55"/>
              <a:gd name="T16" fmla="*/ 2147483647 w 29"/>
              <a:gd name="T17" fmla="*/ 2147483647 h 55"/>
              <a:gd name="T18" fmla="*/ 2147483647 w 29"/>
              <a:gd name="T19" fmla="*/ 2147483647 h 55"/>
              <a:gd name="T20" fmla="*/ 2147483647 w 29"/>
              <a:gd name="T21" fmla="*/ 2147483647 h 55"/>
              <a:gd name="T22" fmla="*/ 2147483647 w 29"/>
              <a:gd name="T23" fmla="*/ 2147483647 h 55"/>
              <a:gd name="T24" fmla="*/ 2147483647 w 29"/>
              <a:gd name="T25" fmla="*/ 2147483647 h 55"/>
              <a:gd name="T26" fmla="*/ 2147483647 w 29"/>
              <a:gd name="T27" fmla="*/ 2147483647 h 55"/>
              <a:gd name="T28" fmla="*/ 2147483647 w 29"/>
              <a:gd name="T29" fmla="*/ 2147483647 h 55"/>
              <a:gd name="T30" fmla="*/ 2147483647 w 29"/>
              <a:gd name="T31" fmla="*/ 2147483647 h 55"/>
              <a:gd name="T32" fmla="*/ 2147483647 w 29"/>
              <a:gd name="T33" fmla="*/ 2147483647 h 55"/>
              <a:gd name="T34" fmla="*/ 2147483647 w 29"/>
              <a:gd name="T35" fmla="*/ 2147483647 h 55"/>
              <a:gd name="T36" fmla="*/ 2147483647 w 29"/>
              <a:gd name="T37" fmla="*/ 2147483647 h 55"/>
              <a:gd name="T38" fmla="*/ 2147483647 w 29"/>
              <a:gd name="T39" fmla="*/ 2147483647 h 55"/>
              <a:gd name="T40" fmla="*/ 2147483647 w 29"/>
              <a:gd name="T41" fmla="*/ 2147483647 h 55"/>
              <a:gd name="T42" fmla="*/ 2147483647 w 29"/>
              <a:gd name="T43" fmla="*/ 2147483647 h 55"/>
              <a:gd name="T44" fmla="*/ 2147483647 w 29"/>
              <a:gd name="T45" fmla="*/ 2147483647 h 55"/>
              <a:gd name="T46" fmla="*/ 2147483647 w 29"/>
              <a:gd name="T47" fmla="*/ 2147483647 h 55"/>
              <a:gd name="T48" fmla="*/ 2147483647 w 29"/>
              <a:gd name="T49" fmla="*/ 2147483647 h 55"/>
              <a:gd name="T50" fmla="*/ 2147483647 w 29"/>
              <a:gd name="T51" fmla="*/ 2147483647 h 55"/>
              <a:gd name="T52" fmla="*/ 2147483647 w 29"/>
              <a:gd name="T53" fmla="*/ 2147483647 h 55"/>
              <a:gd name="T54" fmla="*/ 2147483647 w 29"/>
              <a:gd name="T55" fmla="*/ 2147483647 h 55"/>
              <a:gd name="T56" fmla="*/ 2147483647 w 29"/>
              <a:gd name="T57" fmla="*/ 2147483647 h 55"/>
              <a:gd name="T58" fmla="*/ 2147483647 w 29"/>
              <a:gd name="T59" fmla="*/ 2147483647 h 55"/>
              <a:gd name="T60" fmla="*/ 2147483647 w 29"/>
              <a:gd name="T61" fmla="*/ 2147483647 h 55"/>
              <a:gd name="T62" fmla="*/ 2147483647 w 29"/>
              <a:gd name="T63" fmla="*/ 2147483647 h 55"/>
              <a:gd name="T64" fmla="*/ 2147483647 w 29"/>
              <a:gd name="T65" fmla="*/ 2147483647 h 55"/>
              <a:gd name="T66" fmla="*/ 2147483647 w 29"/>
              <a:gd name="T67" fmla="*/ 2147483647 h 55"/>
              <a:gd name="T68" fmla="*/ 2147483647 w 29"/>
              <a:gd name="T69" fmla="*/ 2147483647 h 55"/>
              <a:gd name="T70" fmla="*/ 2147483647 w 29"/>
              <a:gd name="T71" fmla="*/ 2147483647 h 55"/>
              <a:gd name="T72" fmla="*/ 2147483647 w 29"/>
              <a:gd name="T73" fmla="*/ 2147483647 h 55"/>
              <a:gd name="T74" fmla="*/ 2147483647 w 29"/>
              <a:gd name="T75" fmla="*/ 2147483647 h 55"/>
              <a:gd name="T76" fmla="*/ 2147483647 w 29"/>
              <a:gd name="T77" fmla="*/ 2147483647 h 55"/>
              <a:gd name="T78" fmla="*/ 2147483647 w 29"/>
              <a:gd name="T79" fmla="*/ 2147483647 h 55"/>
              <a:gd name="T80" fmla="*/ 2147483647 w 29"/>
              <a:gd name="T81" fmla="*/ 2147483647 h 55"/>
              <a:gd name="T82" fmla="*/ 2147483647 w 29"/>
              <a:gd name="T83" fmla="*/ 2147483647 h 55"/>
              <a:gd name="T84" fmla="*/ 2147483647 w 29"/>
              <a:gd name="T85" fmla="*/ 2147483647 h 55"/>
              <a:gd name="T86" fmla="*/ 2147483647 w 29"/>
              <a:gd name="T87" fmla="*/ 2147483647 h 55"/>
              <a:gd name="T88" fmla="*/ 2147483647 w 29"/>
              <a:gd name="T89" fmla="*/ 2147483647 h 55"/>
              <a:gd name="T90" fmla="*/ 2147483647 w 29"/>
              <a:gd name="T91" fmla="*/ 2147483647 h 55"/>
              <a:gd name="T92" fmla="*/ 2147483647 w 29"/>
              <a:gd name="T93" fmla="*/ 2147483647 h 55"/>
              <a:gd name="T94" fmla="*/ 2147483647 w 29"/>
              <a:gd name="T95" fmla="*/ 2147483647 h 55"/>
              <a:gd name="T96" fmla="*/ 2147483647 w 29"/>
              <a:gd name="T97" fmla="*/ 2147483647 h 55"/>
              <a:gd name="T98" fmla="*/ 2147483647 w 29"/>
              <a:gd name="T99" fmla="*/ 2147483647 h 55"/>
              <a:gd name="T100" fmla="*/ 2147483647 w 29"/>
              <a:gd name="T101" fmla="*/ 2147483647 h 55"/>
              <a:gd name="T102" fmla="*/ 2147483647 w 29"/>
              <a:gd name="T103" fmla="*/ 2147483647 h 55"/>
              <a:gd name="T104" fmla="*/ 2147483647 w 29"/>
              <a:gd name="T105" fmla="*/ 2147483647 h 55"/>
              <a:gd name="T106" fmla="*/ 2147483647 w 29"/>
              <a:gd name="T107" fmla="*/ 2147483647 h 55"/>
              <a:gd name="T108" fmla="*/ 2147483647 w 29"/>
              <a:gd name="T109" fmla="*/ 2147483647 h 55"/>
              <a:gd name="T110" fmla="*/ 2147483647 w 29"/>
              <a:gd name="T111" fmla="*/ 2147483647 h 55"/>
              <a:gd name="T112" fmla="*/ 2147483647 w 29"/>
              <a:gd name="T113" fmla="*/ 2147483647 h 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"/>
              <a:gd name="T172" fmla="*/ 0 h 55"/>
              <a:gd name="T173" fmla="*/ 29 w 29"/>
              <a:gd name="T174" fmla="*/ 55 h 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" h="55">
                <a:moveTo>
                  <a:pt x="21" y="48"/>
                </a:moveTo>
                <a:lnTo>
                  <a:pt x="21" y="50"/>
                </a:lnTo>
                <a:lnTo>
                  <a:pt x="19" y="52"/>
                </a:lnTo>
                <a:lnTo>
                  <a:pt x="17" y="54"/>
                </a:lnTo>
                <a:lnTo>
                  <a:pt x="15" y="54"/>
                </a:lnTo>
                <a:lnTo>
                  <a:pt x="15" y="55"/>
                </a:lnTo>
                <a:lnTo>
                  <a:pt x="14" y="55"/>
                </a:lnTo>
                <a:lnTo>
                  <a:pt x="12" y="55"/>
                </a:lnTo>
                <a:lnTo>
                  <a:pt x="10" y="55"/>
                </a:lnTo>
                <a:lnTo>
                  <a:pt x="9" y="55"/>
                </a:lnTo>
                <a:lnTo>
                  <a:pt x="7" y="55"/>
                </a:lnTo>
                <a:lnTo>
                  <a:pt x="5" y="54"/>
                </a:lnTo>
                <a:lnTo>
                  <a:pt x="3" y="54"/>
                </a:lnTo>
                <a:lnTo>
                  <a:pt x="3" y="52"/>
                </a:lnTo>
                <a:lnTo>
                  <a:pt x="2" y="52"/>
                </a:lnTo>
                <a:lnTo>
                  <a:pt x="2" y="50"/>
                </a:lnTo>
                <a:lnTo>
                  <a:pt x="2" y="48"/>
                </a:lnTo>
                <a:lnTo>
                  <a:pt x="0" y="48"/>
                </a:lnTo>
                <a:lnTo>
                  <a:pt x="0" y="47"/>
                </a:lnTo>
                <a:lnTo>
                  <a:pt x="0" y="45"/>
                </a:lnTo>
                <a:lnTo>
                  <a:pt x="0" y="43"/>
                </a:lnTo>
                <a:lnTo>
                  <a:pt x="0" y="41"/>
                </a:lnTo>
                <a:lnTo>
                  <a:pt x="0" y="40"/>
                </a:lnTo>
                <a:lnTo>
                  <a:pt x="2" y="40"/>
                </a:lnTo>
                <a:lnTo>
                  <a:pt x="2" y="38"/>
                </a:lnTo>
                <a:lnTo>
                  <a:pt x="2" y="36"/>
                </a:lnTo>
                <a:lnTo>
                  <a:pt x="3" y="36"/>
                </a:lnTo>
                <a:lnTo>
                  <a:pt x="3" y="34"/>
                </a:lnTo>
                <a:lnTo>
                  <a:pt x="5" y="34"/>
                </a:lnTo>
                <a:lnTo>
                  <a:pt x="7" y="34"/>
                </a:lnTo>
                <a:lnTo>
                  <a:pt x="7" y="33"/>
                </a:lnTo>
                <a:lnTo>
                  <a:pt x="9" y="33"/>
                </a:lnTo>
                <a:lnTo>
                  <a:pt x="10" y="33"/>
                </a:lnTo>
                <a:lnTo>
                  <a:pt x="12" y="33"/>
                </a:lnTo>
                <a:lnTo>
                  <a:pt x="14" y="33"/>
                </a:lnTo>
                <a:lnTo>
                  <a:pt x="14" y="31"/>
                </a:lnTo>
                <a:lnTo>
                  <a:pt x="15" y="31"/>
                </a:lnTo>
                <a:lnTo>
                  <a:pt x="17" y="31"/>
                </a:lnTo>
                <a:lnTo>
                  <a:pt x="19" y="31"/>
                </a:lnTo>
                <a:lnTo>
                  <a:pt x="21" y="31"/>
                </a:lnTo>
                <a:lnTo>
                  <a:pt x="21" y="29"/>
                </a:lnTo>
                <a:lnTo>
                  <a:pt x="21" y="28"/>
                </a:lnTo>
                <a:lnTo>
                  <a:pt x="21" y="26"/>
                </a:lnTo>
                <a:lnTo>
                  <a:pt x="21" y="24"/>
                </a:lnTo>
                <a:lnTo>
                  <a:pt x="19" y="22"/>
                </a:lnTo>
                <a:lnTo>
                  <a:pt x="17" y="22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lnTo>
                  <a:pt x="10" y="21"/>
                </a:lnTo>
                <a:lnTo>
                  <a:pt x="10" y="22"/>
                </a:lnTo>
                <a:lnTo>
                  <a:pt x="9" y="22"/>
                </a:lnTo>
                <a:lnTo>
                  <a:pt x="9" y="24"/>
                </a:lnTo>
                <a:lnTo>
                  <a:pt x="7" y="24"/>
                </a:lnTo>
                <a:lnTo>
                  <a:pt x="7" y="26"/>
                </a:lnTo>
                <a:lnTo>
                  <a:pt x="7" y="28"/>
                </a:lnTo>
                <a:lnTo>
                  <a:pt x="2" y="28"/>
                </a:lnTo>
                <a:lnTo>
                  <a:pt x="2" y="26"/>
                </a:lnTo>
                <a:lnTo>
                  <a:pt x="2" y="24"/>
                </a:lnTo>
                <a:lnTo>
                  <a:pt x="3" y="22"/>
                </a:lnTo>
                <a:lnTo>
                  <a:pt x="3" y="21"/>
                </a:lnTo>
                <a:lnTo>
                  <a:pt x="5" y="19"/>
                </a:lnTo>
                <a:lnTo>
                  <a:pt x="5" y="17"/>
                </a:lnTo>
                <a:lnTo>
                  <a:pt x="7" y="17"/>
                </a:lnTo>
                <a:lnTo>
                  <a:pt x="9" y="17"/>
                </a:lnTo>
                <a:lnTo>
                  <a:pt x="9" y="15"/>
                </a:lnTo>
                <a:lnTo>
                  <a:pt x="10" y="15"/>
                </a:lnTo>
                <a:lnTo>
                  <a:pt x="12" y="15"/>
                </a:lnTo>
                <a:lnTo>
                  <a:pt x="14" y="15"/>
                </a:lnTo>
                <a:lnTo>
                  <a:pt x="15" y="15"/>
                </a:lnTo>
                <a:lnTo>
                  <a:pt x="17" y="15"/>
                </a:lnTo>
                <a:lnTo>
                  <a:pt x="19" y="15"/>
                </a:lnTo>
                <a:lnTo>
                  <a:pt x="21" y="17"/>
                </a:lnTo>
                <a:lnTo>
                  <a:pt x="22" y="17"/>
                </a:lnTo>
                <a:lnTo>
                  <a:pt x="24" y="19"/>
                </a:lnTo>
                <a:lnTo>
                  <a:pt x="24" y="21"/>
                </a:lnTo>
                <a:lnTo>
                  <a:pt x="26" y="21"/>
                </a:lnTo>
                <a:lnTo>
                  <a:pt x="26" y="22"/>
                </a:lnTo>
                <a:lnTo>
                  <a:pt x="26" y="24"/>
                </a:lnTo>
                <a:lnTo>
                  <a:pt x="26" y="26"/>
                </a:lnTo>
                <a:lnTo>
                  <a:pt x="26" y="28"/>
                </a:lnTo>
                <a:lnTo>
                  <a:pt x="26" y="47"/>
                </a:lnTo>
                <a:lnTo>
                  <a:pt x="26" y="48"/>
                </a:lnTo>
                <a:lnTo>
                  <a:pt x="27" y="48"/>
                </a:lnTo>
                <a:lnTo>
                  <a:pt x="27" y="50"/>
                </a:lnTo>
                <a:lnTo>
                  <a:pt x="29" y="50"/>
                </a:lnTo>
                <a:lnTo>
                  <a:pt x="29" y="54"/>
                </a:lnTo>
                <a:lnTo>
                  <a:pt x="29" y="55"/>
                </a:lnTo>
                <a:lnTo>
                  <a:pt x="27" y="55"/>
                </a:lnTo>
                <a:lnTo>
                  <a:pt x="26" y="55"/>
                </a:lnTo>
                <a:lnTo>
                  <a:pt x="24" y="55"/>
                </a:lnTo>
                <a:lnTo>
                  <a:pt x="24" y="54"/>
                </a:lnTo>
                <a:lnTo>
                  <a:pt x="22" y="54"/>
                </a:lnTo>
                <a:lnTo>
                  <a:pt x="22" y="52"/>
                </a:lnTo>
                <a:lnTo>
                  <a:pt x="21" y="50"/>
                </a:lnTo>
                <a:lnTo>
                  <a:pt x="21" y="48"/>
                </a:lnTo>
                <a:close/>
                <a:moveTo>
                  <a:pt x="21" y="34"/>
                </a:moveTo>
                <a:lnTo>
                  <a:pt x="21" y="36"/>
                </a:lnTo>
                <a:lnTo>
                  <a:pt x="19" y="36"/>
                </a:lnTo>
                <a:lnTo>
                  <a:pt x="17" y="36"/>
                </a:lnTo>
                <a:lnTo>
                  <a:pt x="15" y="36"/>
                </a:lnTo>
                <a:lnTo>
                  <a:pt x="14" y="38"/>
                </a:lnTo>
                <a:lnTo>
                  <a:pt x="12" y="38"/>
                </a:lnTo>
                <a:lnTo>
                  <a:pt x="10" y="38"/>
                </a:lnTo>
                <a:lnTo>
                  <a:pt x="9" y="38"/>
                </a:lnTo>
                <a:lnTo>
                  <a:pt x="9" y="40"/>
                </a:lnTo>
                <a:lnTo>
                  <a:pt x="7" y="40"/>
                </a:lnTo>
                <a:lnTo>
                  <a:pt x="7" y="41"/>
                </a:lnTo>
                <a:lnTo>
                  <a:pt x="5" y="41"/>
                </a:lnTo>
                <a:lnTo>
                  <a:pt x="5" y="43"/>
                </a:lnTo>
                <a:lnTo>
                  <a:pt x="5" y="45"/>
                </a:lnTo>
                <a:lnTo>
                  <a:pt x="5" y="47"/>
                </a:lnTo>
                <a:lnTo>
                  <a:pt x="7" y="47"/>
                </a:lnTo>
                <a:lnTo>
                  <a:pt x="7" y="48"/>
                </a:lnTo>
                <a:lnTo>
                  <a:pt x="9" y="48"/>
                </a:lnTo>
                <a:lnTo>
                  <a:pt x="9" y="50"/>
                </a:lnTo>
                <a:lnTo>
                  <a:pt x="10" y="50"/>
                </a:lnTo>
                <a:lnTo>
                  <a:pt x="12" y="50"/>
                </a:lnTo>
                <a:lnTo>
                  <a:pt x="14" y="50"/>
                </a:lnTo>
                <a:lnTo>
                  <a:pt x="15" y="48"/>
                </a:lnTo>
                <a:lnTo>
                  <a:pt x="17" y="48"/>
                </a:lnTo>
                <a:lnTo>
                  <a:pt x="19" y="47"/>
                </a:lnTo>
                <a:lnTo>
                  <a:pt x="21" y="45"/>
                </a:lnTo>
                <a:lnTo>
                  <a:pt x="21" y="43"/>
                </a:lnTo>
                <a:lnTo>
                  <a:pt x="21" y="41"/>
                </a:lnTo>
                <a:lnTo>
                  <a:pt x="21" y="34"/>
                </a:lnTo>
                <a:close/>
                <a:moveTo>
                  <a:pt x="10" y="12"/>
                </a:moveTo>
                <a:lnTo>
                  <a:pt x="15" y="0"/>
                </a:lnTo>
                <a:lnTo>
                  <a:pt x="22" y="0"/>
                </a:lnTo>
                <a:lnTo>
                  <a:pt x="14" y="12"/>
                </a:lnTo>
                <a:lnTo>
                  <a:pt x="1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7" name="Rectangle 1112"/>
          <p:cNvSpPr>
            <a:spLocks noChangeArrowheads="1"/>
          </p:cNvSpPr>
          <p:nvPr/>
        </p:nvSpPr>
        <p:spPr bwMode="auto">
          <a:xfrm>
            <a:off x="5426075" y="4438650"/>
            <a:ext cx="7938" cy="80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8" name="Freeform 1113"/>
          <p:cNvSpPr>
            <a:spLocks noChangeArrowheads="1"/>
          </p:cNvSpPr>
          <p:nvPr/>
        </p:nvSpPr>
        <p:spPr bwMode="auto">
          <a:xfrm>
            <a:off x="5445125" y="4457700"/>
            <a:ext cx="44450" cy="63500"/>
          </a:xfrm>
          <a:custGeom>
            <a:avLst/>
            <a:gdLst>
              <a:gd name="T0" fmla="*/ 2147483647 w 28"/>
              <a:gd name="T1" fmla="*/ 2147483647 h 40"/>
              <a:gd name="T2" fmla="*/ 2147483647 w 28"/>
              <a:gd name="T3" fmla="*/ 2147483647 h 40"/>
              <a:gd name="T4" fmla="*/ 2147483647 w 28"/>
              <a:gd name="T5" fmla="*/ 2147483647 h 40"/>
              <a:gd name="T6" fmla="*/ 2147483647 w 28"/>
              <a:gd name="T7" fmla="*/ 2147483647 h 40"/>
              <a:gd name="T8" fmla="*/ 2147483647 w 28"/>
              <a:gd name="T9" fmla="*/ 2147483647 h 40"/>
              <a:gd name="T10" fmla="*/ 0 w 28"/>
              <a:gd name="T11" fmla="*/ 2147483647 h 40"/>
              <a:gd name="T12" fmla="*/ 0 w 28"/>
              <a:gd name="T13" fmla="*/ 2147483647 h 40"/>
              <a:gd name="T14" fmla="*/ 2147483647 w 28"/>
              <a:gd name="T15" fmla="*/ 2147483647 h 40"/>
              <a:gd name="T16" fmla="*/ 2147483647 w 28"/>
              <a:gd name="T17" fmla="*/ 2147483647 h 40"/>
              <a:gd name="T18" fmla="*/ 2147483647 w 28"/>
              <a:gd name="T19" fmla="*/ 2147483647 h 40"/>
              <a:gd name="T20" fmla="*/ 2147483647 w 28"/>
              <a:gd name="T21" fmla="*/ 2147483647 h 40"/>
              <a:gd name="T22" fmla="*/ 2147483647 w 28"/>
              <a:gd name="T23" fmla="*/ 2147483647 h 40"/>
              <a:gd name="T24" fmla="*/ 2147483647 w 28"/>
              <a:gd name="T25" fmla="*/ 2147483647 h 40"/>
              <a:gd name="T26" fmla="*/ 2147483647 w 28"/>
              <a:gd name="T27" fmla="*/ 2147483647 h 40"/>
              <a:gd name="T28" fmla="*/ 2147483647 w 28"/>
              <a:gd name="T29" fmla="*/ 2147483647 h 40"/>
              <a:gd name="T30" fmla="*/ 2147483647 w 28"/>
              <a:gd name="T31" fmla="*/ 2147483647 h 40"/>
              <a:gd name="T32" fmla="*/ 2147483647 w 28"/>
              <a:gd name="T33" fmla="*/ 2147483647 h 40"/>
              <a:gd name="T34" fmla="*/ 2147483647 w 28"/>
              <a:gd name="T35" fmla="*/ 2147483647 h 40"/>
              <a:gd name="T36" fmla="*/ 2147483647 w 28"/>
              <a:gd name="T37" fmla="*/ 2147483647 h 40"/>
              <a:gd name="T38" fmla="*/ 2147483647 w 28"/>
              <a:gd name="T39" fmla="*/ 2147483647 h 40"/>
              <a:gd name="T40" fmla="*/ 2147483647 w 28"/>
              <a:gd name="T41" fmla="*/ 2147483647 h 40"/>
              <a:gd name="T42" fmla="*/ 2147483647 w 28"/>
              <a:gd name="T43" fmla="*/ 2147483647 h 40"/>
              <a:gd name="T44" fmla="*/ 0 w 28"/>
              <a:gd name="T45" fmla="*/ 2147483647 h 40"/>
              <a:gd name="T46" fmla="*/ 2147483647 w 28"/>
              <a:gd name="T47" fmla="*/ 2147483647 h 40"/>
              <a:gd name="T48" fmla="*/ 2147483647 w 28"/>
              <a:gd name="T49" fmla="*/ 2147483647 h 40"/>
              <a:gd name="T50" fmla="*/ 2147483647 w 28"/>
              <a:gd name="T51" fmla="*/ 0 h 40"/>
              <a:gd name="T52" fmla="*/ 2147483647 w 28"/>
              <a:gd name="T53" fmla="*/ 0 h 40"/>
              <a:gd name="T54" fmla="*/ 2147483647 w 28"/>
              <a:gd name="T55" fmla="*/ 2147483647 h 40"/>
              <a:gd name="T56" fmla="*/ 2147483647 w 28"/>
              <a:gd name="T57" fmla="*/ 2147483647 h 40"/>
              <a:gd name="T58" fmla="*/ 2147483647 w 28"/>
              <a:gd name="T59" fmla="*/ 2147483647 h 40"/>
              <a:gd name="T60" fmla="*/ 2147483647 w 28"/>
              <a:gd name="T61" fmla="*/ 2147483647 h 40"/>
              <a:gd name="T62" fmla="*/ 2147483647 w 28"/>
              <a:gd name="T63" fmla="*/ 2147483647 h 40"/>
              <a:gd name="T64" fmla="*/ 2147483647 w 28"/>
              <a:gd name="T65" fmla="*/ 2147483647 h 40"/>
              <a:gd name="T66" fmla="*/ 2147483647 w 28"/>
              <a:gd name="T67" fmla="*/ 2147483647 h 40"/>
              <a:gd name="T68" fmla="*/ 2147483647 w 28"/>
              <a:gd name="T69" fmla="*/ 2147483647 h 40"/>
              <a:gd name="T70" fmla="*/ 2147483647 w 28"/>
              <a:gd name="T71" fmla="*/ 2147483647 h 40"/>
              <a:gd name="T72" fmla="*/ 2147483647 w 28"/>
              <a:gd name="T73" fmla="*/ 2147483647 h 40"/>
              <a:gd name="T74" fmla="*/ 2147483647 w 28"/>
              <a:gd name="T75" fmla="*/ 2147483647 h 40"/>
              <a:gd name="T76" fmla="*/ 2147483647 w 28"/>
              <a:gd name="T77" fmla="*/ 2147483647 h 40"/>
              <a:gd name="T78" fmla="*/ 2147483647 w 28"/>
              <a:gd name="T79" fmla="*/ 2147483647 h 40"/>
              <a:gd name="T80" fmla="*/ 2147483647 w 28"/>
              <a:gd name="T81" fmla="*/ 2147483647 h 40"/>
              <a:gd name="T82" fmla="*/ 2147483647 w 28"/>
              <a:gd name="T83" fmla="*/ 2147483647 h 40"/>
              <a:gd name="T84" fmla="*/ 2147483647 w 28"/>
              <a:gd name="T85" fmla="*/ 2147483647 h 40"/>
              <a:gd name="T86" fmla="*/ 2147483647 w 28"/>
              <a:gd name="T87" fmla="*/ 2147483647 h 40"/>
              <a:gd name="T88" fmla="*/ 2147483647 w 28"/>
              <a:gd name="T89" fmla="*/ 2147483647 h 40"/>
              <a:gd name="T90" fmla="*/ 2147483647 w 28"/>
              <a:gd name="T91" fmla="*/ 2147483647 h 40"/>
              <a:gd name="T92" fmla="*/ 2147483647 w 28"/>
              <a:gd name="T93" fmla="*/ 2147483647 h 40"/>
              <a:gd name="T94" fmla="*/ 2147483647 w 28"/>
              <a:gd name="T95" fmla="*/ 2147483647 h 40"/>
              <a:gd name="T96" fmla="*/ 2147483647 w 28"/>
              <a:gd name="T97" fmla="*/ 2147483647 h 40"/>
              <a:gd name="T98" fmla="*/ 2147483647 w 28"/>
              <a:gd name="T99" fmla="*/ 2147483647 h 40"/>
              <a:gd name="T100" fmla="*/ 2147483647 w 28"/>
              <a:gd name="T101" fmla="*/ 2147483647 h 40"/>
              <a:gd name="T102" fmla="*/ 2147483647 w 28"/>
              <a:gd name="T103" fmla="*/ 2147483647 h 40"/>
              <a:gd name="T104" fmla="*/ 2147483647 w 28"/>
              <a:gd name="T105" fmla="*/ 2147483647 h 40"/>
              <a:gd name="T106" fmla="*/ 2147483647 w 28"/>
              <a:gd name="T107" fmla="*/ 2147483647 h 40"/>
              <a:gd name="T108" fmla="*/ 2147483647 w 28"/>
              <a:gd name="T109" fmla="*/ 2147483647 h 40"/>
              <a:gd name="T110" fmla="*/ 2147483647 w 28"/>
              <a:gd name="T111" fmla="*/ 2147483647 h 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"/>
              <a:gd name="T169" fmla="*/ 0 h 40"/>
              <a:gd name="T170" fmla="*/ 28 w 28"/>
              <a:gd name="T171" fmla="*/ 40 h 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" h="40">
                <a:moveTo>
                  <a:pt x="21" y="33"/>
                </a:moveTo>
                <a:lnTo>
                  <a:pt x="19" y="35"/>
                </a:lnTo>
                <a:lnTo>
                  <a:pt x="19" y="37"/>
                </a:lnTo>
                <a:lnTo>
                  <a:pt x="17" y="37"/>
                </a:lnTo>
                <a:lnTo>
                  <a:pt x="16" y="39"/>
                </a:lnTo>
                <a:lnTo>
                  <a:pt x="14" y="39"/>
                </a:lnTo>
                <a:lnTo>
                  <a:pt x="14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7" y="40"/>
                </a:lnTo>
                <a:lnTo>
                  <a:pt x="5" y="40"/>
                </a:lnTo>
                <a:lnTo>
                  <a:pt x="4" y="39"/>
                </a:lnTo>
                <a:lnTo>
                  <a:pt x="2" y="37"/>
                </a:lnTo>
                <a:lnTo>
                  <a:pt x="0" y="35"/>
                </a:lnTo>
                <a:lnTo>
                  <a:pt x="0" y="33"/>
                </a:lnTo>
                <a:lnTo>
                  <a:pt x="0" y="32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3"/>
                </a:lnTo>
                <a:lnTo>
                  <a:pt x="2" y="21"/>
                </a:lnTo>
                <a:lnTo>
                  <a:pt x="2" y="19"/>
                </a:lnTo>
                <a:lnTo>
                  <a:pt x="4" y="19"/>
                </a:lnTo>
                <a:lnTo>
                  <a:pt x="5" y="19"/>
                </a:lnTo>
                <a:lnTo>
                  <a:pt x="7" y="18"/>
                </a:lnTo>
                <a:lnTo>
                  <a:pt x="9" y="18"/>
                </a:lnTo>
                <a:lnTo>
                  <a:pt x="11" y="18"/>
                </a:lnTo>
                <a:lnTo>
                  <a:pt x="12" y="18"/>
                </a:lnTo>
                <a:lnTo>
                  <a:pt x="12" y="16"/>
                </a:lnTo>
                <a:lnTo>
                  <a:pt x="14" y="16"/>
                </a:lnTo>
                <a:lnTo>
                  <a:pt x="16" y="16"/>
                </a:lnTo>
                <a:lnTo>
                  <a:pt x="17" y="16"/>
                </a:lnTo>
                <a:lnTo>
                  <a:pt x="19" y="16"/>
                </a:lnTo>
                <a:lnTo>
                  <a:pt x="19" y="14"/>
                </a:lnTo>
                <a:lnTo>
                  <a:pt x="19" y="13"/>
                </a:lnTo>
                <a:lnTo>
                  <a:pt x="19" y="11"/>
                </a:lnTo>
                <a:lnTo>
                  <a:pt x="19" y="9"/>
                </a:lnTo>
                <a:lnTo>
                  <a:pt x="19" y="7"/>
                </a:lnTo>
                <a:lnTo>
                  <a:pt x="17" y="7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1" y="6"/>
                </a:lnTo>
                <a:lnTo>
                  <a:pt x="9" y="7"/>
                </a:lnTo>
                <a:lnTo>
                  <a:pt x="7" y="7"/>
                </a:lnTo>
                <a:lnTo>
                  <a:pt x="7" y="9"/>
                </a:lnTo>
                <a:lnTo>
                  <a:pt x="5" y="11"/>
                </a:lnTo>
                <a:lnTo>
                  <a:pt x="5" y="13"/>
                </a:ln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4" y="4"/>
                </a:lnTo>
                <a:lnTo>
                  <a:pt x="5" y="2"/>
                </a:lnTo>
                <a:lnTo>
                  <a:pt x="7" y="2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19" y="2"/>
                </a:lnTo>
                <a:lnTo>
                  <a:pt x="21" y="2"/>
                </a:lnTo>
                <a:lnTo>
                  <a:pt x="23" y="4"/>
                </a:lnTo>
                <a:lnTo>
                  <a:pt x="24" y="6"/>
                </a:lnTo>
                <a:lnTo>
                  <a:pt x="24" y="7"/>
                </a:lnTo>
                <a:lnTo>
                  <a:pt x="24" y="9"/>
                </a:lnTo>
                <a:lnTo>
                  <a:pt x="24" y="11"/>
                </a:lnTo>
                <a:lnTo>
                  <a:pt x="26" y="13"/>
                </a:lnTo>
                <a:lnTo>
                  <a:pt x="26" y="32"/>
                </a:lnTo>
                <a:lnTo>
                  <a:pt x="26" y="33"/>
                </a:lnTo>
                <a:lnTo>
                  <a:pt x="26" y="35"/>
                </a:lnTo>
                <a:lnTo>
                  <a:pt x="28" y="35"/>
                </a:lnTo>
                <a:lnTo>
                  <a:pt x="28" y="39"/>
                </a:lnTo>
                <a:lnTo>
                  <a:pt x="28" y="40"/>
                </a:lnTo>
                <a:lnTo>
                  <a:pt x="26" y="40"/>
                </a:lnTo>
                <a:lnTo>
                  <a:pt x="24" y="40"/>
                </a:lnTo>
                <a:lnTo>
                  <a:pt x="23" y="40"/>
                </a:lnTo>
                <a:lnTo>
                  <a:pt x="23" y="39"/>
                </a:lnTo>
                <a:lnTo>
                  <a:pt x="21" y="39"/>
                </a:lnTo>
                <a:lnTo>
                  <a:pt x="21" y="37"/>
                </a:lnTo>
                <a:lnTo>
                  <a:pt x="21" y="35"/>
                </a:lnTo>
                <a:lnTo>
                  <a:pt x="21" y="33"/>
                </a:lnTo>
                <a:close/>
                <a:moveTo>
                  <a:pt x="19" y="19"/>
                </a:moveTo>
                <a:lnTo>
                  <a:pt x="19" y="21"/>
                </a:lnTo>
                <a:lnTo>
                  <a:pt x="17" y="21"/>
                </a:lnTo>
                <a:lnTo>
                  <a:pt x="16" y="21"/>
                </a:lnTo>
                <a:lnTo>
                  <a:pt x="14" y="21"/>
                </a:lnTo>
                <a:lnTo>
                  <a:pt x="12" y="23"/>
                </a:lnTo>
                <a:lnTo>
                  <a:pt x="11" y="23"/>
                </a:lnTo>
                <a:lnTo>
                  <a:pt x="9" y="23"/>
                </a:lnTo>
                <a:lnTo>
                  <a:pt x="7" y="23"/>
                </a:lnTo>
                <a:lnTo>
                  <a:pt x="7" y="25"/>
                </a:lnTo>
                <a:lnTo>
                  <a:pt x="5" y="25"/>
                </a:lnTo>
                <a:lnTo>
                  <a:pt x="5" y="26"/>
                </a:lnTo>
                <a:lnTo>
                  <a:pt x="5" y="28"/>
                </a:lnTo>
                <a:lnTo>
                  <a:pt x="5" y="30"/>
                </a:lnTo>
                <a:lnTo>
                  <a:pt x="5" y="32"/>
                </a:lnTo>
                <a:lnTo>
                  <a:pt x="5" y="33"/>
                </a:lnTo>
                <a:lnTo>
                  <a:pt x="7" y="33"/>
                </a:lnTo>
                <a:lnTo>
                  <a:pt x="7" y="35"/>
                </a:lnTo>
                <a:lnTo>
                  <a:pt x="9" y="35"/>
                </a:lnTo>
                <a:lnTo>
                  <a:pt x="11" y="35"/>
                </a:lnTo>
                <a:lnTo>
                  <a:pt x="12" y="35"/>
                </a:lnTo>
                <a:lnTo>
                  <a:pt x="14" y="35"/>
                </a:lnTo>
                <a:lnTo>
                  <a:pt x="14" y="33"/>
                </a:lnTo>
                <a:lnTo>
                  <a:pt x="16" y="33"/>
                </a:lnTo>
                <a:lnTo>
                  <a:pt x="17" y="32"/>
                </a:lnTo>
                <a:lnTo>
                  <a:pt x="19" y="32"/>
                </a:lnTo>
                <a:lnTo>
                  <a:pt x="19" y="30"/>
                </a:lnTo>
                <a:lnTo>
                  <a:pt x="19" y="28"/>
                </a:lnTo>
                <a:lnTo>
                  <a:pt x="19" y="26"/>
                </a:lnTo>
                <a:lnTo>
                  <a:pt x="19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79" name="Freeform 1114"/>
          <p:cNvSpPr>
            <a:spLocks noChangeArrowheads="1"/>
          </p:cNvSpPr>
          <p:nvPr/>
        </p:nvSpPr>
        <p:spPr bwMode="auto">
          <a:xfrm>
            <a:off x="5494338" y="4457700"/>
            <a:ext cx="46037" cy="85725"/>
          </a:xfrm>
          <a:custGeom>
            <a:avLst/>
            <a:gdLst>
              <a:gd name="T0" fmla="*/ 2147483647 w 29"/>
              <a:gd name="T1" fmla="*/ 2147483647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2147483647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2147483647 h 54"/>
              <a:gd name="T26" fmla="*/ 2147483647 w 29"/>
              <a:gd name="T27" fmla="*/ 2147483647 h 54"/>
              <a:gd name="T28" fmla="*/ 2147483647 w 29"/>
              <a:gd name="T29" fmla="*/ 2147483647 h 54"/>
              <a:gd name="T30" fmla="*/ 2147483647 w 29"/>
              <a:gd name="T31" fmla="*/ 2147483647 h 54"/>
              <a:gd name="T32" fmla="*/ 2147483647 w 29"/>
              <a:gd name="T33" fmla="*/ 2147483647 h 54"/>
              <a:gd name="T34" fmla="*/ 2147483647 w 29"/>
              <a:gd name="T35" fmla="*/ 2147483647 h 54"/>
              <a:gd name="T36" fmla="*/ 2147483647 w 29"/>
              <a:gd name="T37" fmla="*/ 2147483647 h 54"/>
              <a:gd name="T38" fmla="*/ 2147483647 w 29"/>
              <a:gd name="T39" fmla="*/ 2147483647 h 54"/>
              <a:gd name="T40" fmla="*/ 2147483647 w 29"/>
              <a:gd name="T41" fmla="*/ 2147483647 h 54"/>
              <a:gd name="T42" fmla="*/ 2147483647 w 29"/>
              <a:gd name="T43" fmla="*/ 2147483647 h 54"/>
              <a:gd name="T44" fmla="*/ 2147483647 w 29"/>
              <a:gd name="T45" fmla="*/ 2147483647 h 54"/>
              <a:gd name="T46" fmla="*/ 0 w 29"/>
              <a:gd name="T47" fmla="*/ 2147483647 h 54"/>
              <a:gd name="T48" fmla="*/ 2147483647 w 29"/>
              <a:gd name="T49" fmla="*/ 2147483647 h 54"/>
              <a:gd name="T50" fmla="*/ 2147483647 w 29"/>
              <a:gd name="T51" fmla="*/ 2147483647 h 54"/>
              <a:gd name="T52" fmla="*/ 2147483647 w 29"/>
              <a:gd name="T53" fmla="*/ 2147483647 h 54"/>
              <a:gd name="T54" fmla="*/ 2147483647 w 29"/>
              <a:gd name="T55" fmla="*/ 0 h 54"/>
              <a:gd name="T56" fmla="*/ 2147483647 w 29"/>
              <a:gd name="T57" fmla="*/ 0 h 54"/>
              <a:gd name="T58" fmla="*/ 2147483647 w 29"/>
              <a:gd name="T59" fmla="*/ 0 h 54"/>
              <a:gd name="T60" fmla="*/ 2147483647 w 29"/>
              <a:gd name="T61" fmla="*/ 2147483647 h 54"/>
              <a:gd name="T62" fmla="*/ 2147483647 w 29"/>
              <a:gd name="T63" fmla="*/ 2147483647 h 54"/>
              <a:gd name="T64" fmla="*/ 2147483647 w 29"/>
              <a:gd name="T65" fmla="*/ 2147483647 h 54"/>
              <a:gd name="T66" fmla="*/ 2147483647 w 29"/>
              <a:gd name="T67" fmla="*/ 2147483647 h 54"/>
              <a:gd name="T68" fmla="*/ 2147483647 w 29"/>
              <a:gd name="T69" fmla="*/ 2147483647 h 54"/>
              <a:gd name="T70" fmla="*/ 2147483647 w 29"/>
              <a:gd name="T71" fmla="*/ 2147483647 h 54"/>
              <a:gd name="T72" fmla="*/ 2147483647 w 29"/>
              <a:gd name="T73" fmla="*/ 2147483647 h 54"/>
              <a:gd name="T74" fmla="*/ 2147483647 w 29"/>
              <a:gd name="T75" fmla="*/ 2147483647 h 54"/>
              <a:gd name="T76" fmla="*/ 2147483647 w 29"/>
              <a:gd name="T77" fmla="*/ 2147483647 h 54"/>
              <a:gd name="T78" fmla="*/ 2147483647 w 29"/>
              <a:gd name="T79" fmla="*/ 2147483647 h 54"/>
              <a:gd name="T80" fmla="*/ 2147483647 w 29"/>
              <a:gd name="T81" fmla="*/ 2147483647 h 54"/>
              <a:gd name="T82" fmla="*/ 2147483647 w 29"/>
              <a:gd name="T83" fmla="*/ 2147483647 h 54"/>
              <a:gd name="T84" fmla="*/ 2147483647 w 29"/>
              <a:gd name="T85" fmla="*/ 2147483647 h 54"/>
              <a:gd name="T86" fmla="*/ 2147483647 w 29"/>
              <a:gd name="T87" fmla="*/ 2147483647 h 54"/>
              <a:gd name="T88" fmla="*/ 2147483647 w 29"/>
              <a:gd name="T89" fmla="*/ 2147483647 h 54"/>
              <a:gd name="T90" fmla="*/ 2147483647 w 29"/>
              <a:gd name="T91" fmla="*/ 2147483647 h 54"/>
              <a:gd name="T92" fmla="*/ 2147483647 w 29"/>
              <a:gd name="T93" fmla="*/ 2147483647 h 54"/>
              <a:gd name="T94" fmla="*/ 2147483647 w 29"/>
              <a:gd name="T95" fmla="*/ 2147483647 h 54"/>
              <a:gd name="T96" fmla="*/ 2147483647 w 29"/>
              <a:gd name="T97" fmla="*/ 2147483647 h 54"/>
              <a:gd name="T98" fmla="*/ 2147483647 w 29"/>
              <a:gd name="T99" fmla="*/ 2147483647 h 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9"/>
              <a:gd name="T151" fmla="*/ 0 h 54"/>
              <a:gd name="T152" fmla="*/ 29 w 29"/>
              <a:gd name="T153" fmla="*/ 54 h 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9" h="54">
                <a:moveTo>
                  <a:pt x="16" y="6"/>
                </a:moveTo>
                <a:lnTo>
                  <a:pt x="14" y="6"/>
                </a:lnTo>
                <a:lnTo>
                  <a:pt x="12" y="7"/>
                </a:lnTo>
                <a:lnTo>
                  <a:pt x="11" y="7"/>
                </a:lnTo>
                <a:lnTo>
                  <a:pt x="9" y="9"/>
                </a:lnTo>
                <a:lnTo>
                  <a:pt x="9" y="11"/>
                </a:lnTo>
                <a:lnTo>
                  <a:pt x="7" y="13"/>
                </a:lnTo>
                <a:lnTo>
                  <a:pt x="7" y="14"/>
                </a:lnTo>
                <a:lnTo>
                  <a:pt x="7" y="16"/>
                </a:lnTo>
                <a:lnTo>
                  <a:pt x="7" y="18"/>
                </a:lnTo>
                <a:lnTo>
                  <a:pt x="7" y="19"/>
                </a:lnTo>
                <a:lnTo>
                  <a:pt x="7" y="21"/>
                </a:lnTo>
                <a:lnTo>
                  <a:pt x="7" y="23"/>
                </a:lnTo>
                <a:lnTo>
                  <a:pt x="7" y="25"/>
                </a:lnTo>
                <a:lnTo>
                  <a:pt x="7" y="26"/>
                </a:lnTo>
                <a:lnTo>
                  <a:pt x="7" y="28"/>
                </a:lnTo>
                <a:lnTo>
                  <a:pt x="9" y="30"/>
                </a:lnTo>
                <a:lnTo>
                  <a:pt x="9" y="32"/>
                </a:lnTo>
                <a:lnTo>
                  <a:pt x="11" y="33"/>
                </a:lnTo>
                <a:lnTo>
                  <a:pt x="12" y="33"/>
                </a:lnTo>
                <a:lnTo>
                  <a:pt x="12" y="35"/>
                </a:lnTo>
                <a:lnTo>
                  <a:pt x="14" y="35"/>
                </a:lnTo>
                <a:lnTo>
                  <a:pt x="16" y="35"/>
                </a:lnTo>
                <a:lnTo>
                  <a:pt x="17" y="35"/>
                </a:lnTo>
                <a:lnTo>
                  <a:pt x="19" y="35"/>
                </a:lnTo>
                <a:lnTo>
                  <a:pt x="19" y="33"/>
                </a:lnTo>
                <a:lnTo>
                  <a:pt x="21" y="33"/>
                </a:lnTo>
                <a:lnTo>
                  <a:pt x="23" y="32"/>
                </a:lnTo>
                <a:lnTo>
                  <a:pt x="23" y="30"/>
                </a:lnTo>
                <a:lnTo>
                  <a:pt x="24" y="28"/>
                </a:lnTo>
                <a:lnTo>
                  <a:pt x="24" y="26"/>
                </a:lnTo>
                <a:lnTo>
                  <a:pt x="24" y="25"/>
                </a:lnTo>
                <a:lnTo>
                  <a:pt x="24" y="23"/>
                </a:lnTo>
                <a:lnTo>
                  <a:pt x="24" y="21"/>
                </a:lnTo>
                <a:lnTo>
                  <a:pt x="24" y="19"/>
                </a:lnTo>
                <a:lnTo>
                  <a:pt x="24" y="18"/>
                </a:lnTo>
                <a:lnTo>
                  <a:pt x="24" y="16"/>
                </a:lnTo>
                <a:lnTo>
                  <a:pt x="24" y="14"/>
                </a:lnTo>
                <a:lnTo>
                  <a:pt x="24" y="13"/>
                </a:lnTo>
                <a:lnTo>
                  <a:pt x="23" y="13"/>
                </a:lnTo>
                <a:lnTo>
                  <a:pt x="23" y="11"/>
                </a:lnTo>
                <a:lnTo>
                  <a:pt x="23" y="9"/>
                </a:lnTo>
                <a:lnTo>
                  <a:pt x="21" y="9"/>
                </a:lnTo>
                <a:lnTo>
                  <a:pt x="21" y="7"/>
                </a:lnTo>
                <a:lnTo>
                  <a:pt x="19" y="7"/>
                </a:lnTo>
                <a:lnTo>
                  <a:pt x="17" y="6"/>
                </a:lnTo>
                <a:lnTo>
                  <a:pt x="16" y="6"/>
                </a:lnTo>
                <a:close/>
                <a:moveTo>
                  <a:pt x="24" y="35"/>
                </a:moveTo>
                <a:lnTo>
                  <a:pt x="24" y="35"/>
                </a:lnTo>
                <a:lnTo>
                  <a:pt x="24" y="37"/>
                </a:lnTo>
                <a:lnTo>
                  <a:pt x="23" y="37"/>
                </a:lnTo>
                <a:lnTo>
                  <a:pt x="21" y="39"/>
                </a:lnTo>
                <a:lnTo>
                  <a:pt x="19" y="39"/>
                </a:lnTo>
                <a:lnTo>
                  <a:pt x="19" y="40"/>
                </a:lnTo>
                <a:lnTo>
                  <a:pt x="17" y="40"/>
                </a:lnTo>
                <a:lnTo>
                  <a:pt x="16" y="40"/>
                </a:lnTo>
                <a:lnTo>
                  <a:pt x="14" y="40"/>
                </a:lnTo>
                <a:lnTo>
                  <a:pt x="12" y="40"/>
                </a:lnTo>
                <a:lnTo>
                  <a:pt x="11" y="40"/>
                </a:lnTo>
                <a:lnTo>
                  <a:pt x="9" y="39"/>
                </a:lnTo>
                <a:lnTo>
                  <a:pt x="7" y="39"/>
                </a:lnTo>
                <a:lnTo>
                  <a:pt x="7" y="37"/>
                </a:lnTo>
                <a:lnTo>
                  <a:pt x="5" y="37"/>
                </a:lnTo>
                <a:lnTo>
                  <a:pt x="5" y="35"/>
                </a:lnTo>
                <a:lnTo>
                  <a:pt x="4" y="33"/>
                </a:lnTo>
                <a:lnTo>
                  <a:pt x="4" y="32"/>
                </a:lnTo>
                <a:lnTo>
                  <a:pt x="2" y="30"/>
                </a:lnTo>
                <a:lnTo>
                  <a:pt x="2" y="28"/>
                </a:lnTo>
                <a:lnTo>
                  <a:pt x="2" y="26"/>
                </a:lnTo>
                <a:lnTo>
                  <a:pt x="0" y="25"/>
                </a:lnTo>
                <a:lnTo>
                  <a:pt x="0" y="23"/>
                </a:lnTo>
                <a:lnTo>
                  <a:pt x="0" y="19"/>
                </a:lnTo>
                <a:lnTo>
                  <a:pt x="0" y="18"/>
                </a:lnTo>
                <a:lnTo>
                  <a:pt x="2" y="16"/>
                </a:lnTo>
                <a:lnTo>
                  <a:pt x="2" y="14"/>
                </a:lnTo>
                <a:lnTo>
                  <a:pt x="2" y="13"/>
                </a:lnTo>
                <a:lnTo>
                  <a:pt x="2" y="11"/>
                </a:lnTo>
                <a:lnTo>
                  <a:pt x="4" y="9"/>
                </a:lnTo>
                <a:lnTo>
                  <a:pt x="4" y="7"/>
                </a:lnTo>
                <a:lnTo>
                  <a:pt x="5" y="6"/>
                </a:lnTo>
                <a:lnTo>
                  <a:pt x="5" y="4"/>
                </a:lnTo>
                <a:lnTo>
                  <a:pt x="7" y="4"/>
                </a:lnTo>
                <a:lnTo>
                  <a:pt x="7" y="2"/>
                </a:lnTo>
                <a:lnTo>
                  <a:pt x="9" y="2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19" y="2"/>
                </a:lnTo>
                <a:lnTo>
                  <a:pt x="21" y="2"/>
                </a:lnTo>
                <a:lnTo>
                  <a:pt x="23" y="4"/>
                </a:lnTo>
                <a:lnTo>
                  <a:pt x="23" y="6"/>
                </a:lnTo>
                <a:lnTo>
                  <a:pt x="24" y="6"/>
                </a:lnTo>
                <a:lnTo>
                  <a:pt x="24" y="2"/>
                </a:lnTo>
                <a:lnTo>
                  <a:pt x="29" y="2"/>
                </a:lnTo>
                <a:lnTo>
                  <a:pt x="29" y="39"/>
                </a:lnTo>
                <a:lnTo>
                  <a:pt x="29" y="40"/>
                </a:lnTo>
                <a:lnTo>
                  <a:pt x="29" y="42"/>
                </a:lnTo>
                <a:lnTo>
                  <a:pt x="29" y="44"/>
                </a:lnTo>
                <a:lnTo>
                  <a:pt x="28" y="45"/>
                </a:lnTo>
                <a:lnTo>
                  <a:pt x="28" y="47"/>
                </a:lnTo>
                <a:lnTo>
                  <a:pt x="28" y="49"/>
                </a:lnTo>
                <a:lnTo>
                  <a:pt x="26" y="51"/>
                </a:lnTo>
                <a:lnTo>
                  <a:pt x="24" y="52"/>
                </a:lnTo>
                <a:lnTo>
                  <a:pt x="23" y="54"/>
                </a:lnTo>
                <a:lnTo>
                  <a:pt x="21" y="54"/>
                </a:lnTo>
                <a:lnTo>
                  <a:pt x="19" y="54"/>
                </a:lnTo>
                <a:lnTo>
                  <a:pt x="17" y="54"/>
                </a:lnTo>
                <a:lnTo>
                  <a:pt x="16" y="54"/>
                </a:lnTo>
                <a:lnTo>
                  <a:pt x="14" y="54"/>
                </a:lnTo>
                <a:lnTo>
                  <a:pt x="12" y="54"/>
                </a:lnTo>
                <a:lnTo>
                  <a:pt x="11" y="54"/>
                </a:lnTo>
                <a:lnTo>
                  <a:pt x="9" y="54"/>
                </a:lnTo>
                <a:lnTo>
                  <a:pt x="7" y="52"/>
                </a:lnTo>
                <a:lnTo>
                  <a:pt x="5" y="52"/>
                </a:lnTo>
                <a:lnTo>
                  <a:pt x="5" y="51"/>
                </a:lnTo>
                <a:lnTo>
                  <a:pt x="4" y="51"/>
                </a:lnTo>
                <a:lnTo>
                  <a:pt x="4" y="49"/>
                </a:lnTo>
                <a:lnTo>
                  <a:pt x="2" y="47"/>
                </a:lnTo>
                <a:lnTo>
                  <a:pt x="2" y="45"/>
                </a:lnTo>
                <a:lnTo>
                  <a:pt x="2" y="44"/>
                </a:lnTo>
                <a:lnTo>
                  <a:pt x="7" y="44"/>
                </a:lnTo>
                <a:lnTo>
                  <a:pt x="7" y="45"/>
                </a:lnTo>
                <a:lnTo>
                  <a:pt x="7" y="47"/>
                </a:lnTo>
                <a:lnTo>
                  <a:pt x="9" y="47"/>
                </a:lnTo>
                <a:lnTo>
                  <a:pt x="11" y="49"/>
                </a:lnTo>
                <a:lnTo>
                  <a:pt x="12" y="49"/>
                </a:lnTo>
                <a:lnTo>
                  <a:pt x="14" y="49"/>
                </a:lnTo>
                <a:lnTo>
                  <a:pt x="16" y="49"/>
                </a:lnTo>
                <a:lnTo>
                  <a:pt x="17" y="49"/>
                </a:lnTo>
                <a:lnTo>
                  <a:pt x="19" y="49"/>
                </a:lnTo>
                <a:lnTo>
                  <a:pt x="21" y="49"/>
                </a:lnTo>
                <a:lnTo>
                  <a:pt x="21" y="47"/>
                </a:lnTo>
                <a:lnTo>
                  <a:pt x="23" y="47"/>
                </a:lnTo>
                <a:lnTo>
                  <a:pt x="23" y="45"/>
                </a:lnTo>
                <a:lnTo>
                  <a:pt x="24" y="45"/>
                </a:lnTo>
                <a:lnTo>
                  <a:pt x="24" y="44"/>
                </a:lnTo>
                <a:lnTo>
                  <a:pt x="24" y="42"/>
                </a:lnTo>
                <a:lnTo>
                  <a:pt x="24" y="40"/>
                </a:lnTo>
                <a:lnTo>
                  <a:pt x="24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0" name="Freeform 1115"/>
          <p:cNvSpPr>
            <a:spLocks noChangeArrowheads="1"/>
          </p:cNvSpPr>
          <p:nvPr/>
        </p:nvSpPr>
        <p:spPr bwMode="auto">
          <a:xfrm>
            <a:off x="5549900" y="4457700"/>
            <a:ext cx="46038" cy="63500"/>
          </a:xfrm>
          <a:custGeom>
            <a:avLst/>
            <a:gdLst>
              <a:gd name="T0" fmla="*/ 2147483647 w 29"/>
              <a:gd name="T1" fmla="*/ 2147483647 h 40"/>
              <a:gd name="T2" fmla="*/ 2147483647 w 29"/>
              <a:gd name="T3" fmla="*/ 2147483647 h 40"/>
              <a:gd name="T4" fmla="*/ 2147483647 w 29"/>
              <a:gd name="T5" fmla="*/ 2147483647 h 40"/>
              <a:gd name="T6" fmla="*/ 2147483647 w 29"/>
              <a:gd name="T7" fmla="*/ 2147483647 h 40"/>
              <a:gd name="T8" fmla="*/ 2147483647 w 29"/>
              <a:gd name="T9" fmla="*/ 2147483647 h 40"/>
              <a:gd name="T10" fmla="*/ 2147483647 w 29"/>
              <a:gd name="T11" fmla="*/ 2147483647 h 40"/>
              <a:gd name="T12" fmla="*/ 2147483647 w 29"/>
              <a:gd name="T13" fmla="*/ 2147483647 h 40"/>
              <a:gd name="T14" fmla="*/ 2147483647 w 29"/>
              <a:gd name="T15" fmla="*/ 2147483647 h 40"/>
              <a:gd name="T16" fmla="*/ 2147483647 w 29"/>
              <a:gd name="T17" fmla="*/ 2147483647 h 40"/>
              <a:gd name="T18" fmla="*/ 2147483647 w 29"/>
              <a:gd name="T19" fmla="*/ 2147483647 h 40"/>
              <a:gd name="T20" fmla="*/ 2147483647 w 29"/>
              <a:gd name="T21" fmla="*/ 2147483647 h 40"/>
              <a:gd name="T22" fmla="*/ 2147483647 w 29"/>
              <a:gd name="T23" fmla="*/ 2147483647 h 40"/>
              <a:gd name="T24" fmla="*/ 2147483647 w 29"/>
              <a:gd name="T25" fmla="*/ 2147483647 h 40"/>
              <a:gd name="T26" fmla="*/ 2147483647 w 29"/>
              <a:gd name="T27" fmla="*/ 2147483647 h 40"/>
              <a:gd name="T28" fmla="*/ 2147483647 w 29"/>
              <a:gd name="T29" fmla="*/ 2147483647 h 40"/>
              <a:gd name="T30" fmla="*/ 2147483647 w 29"/>
              <a:gd name="T31" fmla="*/ 2147483647 h 40"/>
              <a:gd name="T32" fmla="*/ 2147483647 w 29"/>
              <a:gd name="T33" fmla="*/ 2147483647 h 40"/>
              <a:gd name="T34" fmla="*/ 2147483647 w 29"/>
              <a:gd name="T35" fmla="*/ 2147483647 h 40"/>
              <a:gd name="T36" fmla="*/ 2147483647 w 29"/>
              <a:gd name="T37" fmla="*/ 2147483647 h 40"/>
              <a:gd name="T38" fmla="*/ 2147483647 w 29"/>
              <a:gd name="T39" fmla="*/ 2147483647 h 40"/>
              <a:gd name="T40" fmla="*/ 2147483647 w 29"/>
              <a:gd name="T41" fmla="*/ 2147483647 h 40"/>
              <a:gd name="T42" fmla="*/ 2147483647 w 29"/>
              <a:gd name="T43" fmla="*/ 2147483647 h 40"/>
              <a:gd name="T44" fmla="*/ 2147483647 w 29"/>
              <a:gd name="T45" fmla="*/ 2147483647 h 40"/>
              <a:gd name="T46" fmla="*/ 2147483647 w 29"/>
              <a:gd name="T47" fmla="*/ 2147483647 h 40"/>
              <a:gd name="T48" fmla="*/ 2147483647 w 29"/>
              <a:gd name="T49" fmla="*/ 2147483647 h 40"/>
              <a:gd name="T50" fmla="*/ 2147483647 w 29"/>
              <a:gd name="T51" fmla="*/ 0 h 40"/>
              <a:gd name="T52" fmla="*/ 2147483647 w 29"/>
              <a:gd name="T53" fmla="*/ 0 h 40"/>
              <a:gd name="T54" fmla="*/ 2147483647 w 29"/>
              <a:gd name="T55" fmla="*/ 2147483647 h 40"/>
              <a:gd name="T56" fmla="*/ 2147483647 w 29"/>
              <a:gd name="T57" fmla="*/ 2147483647 h 40"/>
              <a:gd name="T58" fmla="*/ 2147483647 w 29"/>
              <a:gd name="T59" fmla="*/ 2147483647 h 40"/>
              <a:gd name="T60" fmla="*/ 2147483647 w 29"/>
              <a:gd name="T61" fmla="*/ 2147483647 h 40"/>
              <a:gd name="T62" fmla="*/ 2147483647 w 29"/>
              <a:gd name="T63" fmla="*/ 2147483647 h 40"/>
              <a:gd name="T64" fmla="*/ 2147483647 w 29"/>
              <a:gd name="T65" fmla="*/ 2147483647 h 40"/>
              <a:gd name="T66" fmla="*/ 2147483647 w 29"/>
              <a:gd name="T67" fmla="*/ 2147483647 h 40"/>
              <a:gd name="T68" fmla="*/ 2147483647 w 29"/>
              <a:gd name="T69" fmla="*/ 2147483647 h 40"/>
              <a:gd name="T70" fmla="*/ 2147483647 w 29"/>
              <a:gd name="T71" fmla="*/ 2147483647 h 40"/>
              <a:gd name="T72" fmla="*/ 2147483647 w 29"/>
              <a:gd name="T73" fmla="*/ 2147483647 h 40"/>
              <a:gd name="T74" fmla="*/ 2147483647 w 29"/>
              <a:gd name="T75" fmla="*/ 2147483647 h 40"/>
              <a:gd name="T76" fmla="*/ 2147483647 w 29"/>
              <a:gd name="T77" fmla="*/ 2147483647 h 40"/>
              <a:gd name="T78" fmla="*/ 2147483647 w 29"/>
              <a:gd name="T79" fmla="*/ 2147483647 h 40"/>
              <a:gd name="T80" fmla="*/ 2147483647 w 29"/>
              <a:gd name="T81" fmla="*/ 2147483647 h 40"/>
              <a:gd name="T82" fmla="*/ 2147483647 w 29"/>
              <a:gd name="T83" fmla="*/ 2147483647 h 40"/>
              <a:gd name="T84" fmla="*/ 2147483647 w 29"/>
              <a:gd name="T85" fmla="*/ 2147483647 h 40"/>
              <a:gd name="T86" fmla="*/ 2147483647 w 29"/>
              <a:gd name="T87" fmla="*/ 2147483647 h 40"/>
              <a:gd name="T88" fmla="*/ 2147483647 w 29"/>
              <a:gd name="T89" fmla="*/ 2147483647 h 40"/>
              <a:gd name="T90" fmla="*/ 2147483647 w 29"/>
              <a:gd name="T91" fmla="*/ 2147483647 h 40"/>
              <a:gd name="T92" fmla="*/ 2147483647 w 29"/>
              <a:gd name="T93" fmla="*/ 2147483647 h 40"/>
              <a:gd name="T94" fmla="*/ 2147483647 w 29"/>
              <a:gd name="T95" fmla="*/ 2147483647 h 40"/>
              <a:gd name="T96" fmla="*/ 2147483647 w 29"/>
              <a:gd name="T97" fmla="*/ 2147483647 h 40"/>
              <a:gd name="T98" fmla="*/ 2147483647 w 29"/>
              <a:gd name="T99" fmla="*/ 2147483647 h 40"/>
              <a:gd name="T100" fmla="*/ 2147483647 w 29"/>
              <a:gd name="T101" fmla="*/ 2147483647 h 40"/>
              <a:gd name="T102" fmla="*/ 2147483647 w 29"/>
              <a:gd name="T103" fmla="*/ 2147483647 h 40"/>
              <a:gd name="T104" fmla="*/ 2147483647 w 29"/>
              <a:gd name="T105" fmla="*/ 2147483647 h 40"/>
              <a:gd name="T106" fmla="*/ 2147483647 w 29"/>
              <a:gd name="T107" fmla="*/ 2147483647 h 40"/>
              <a:gd name="T108" fmla="*/ 2147483647 w 29"/>
              <a:gd name="T109" fmla="*/ 2147483647 h 40"/>
              <a:gd name="T110" fmla="*/ 2147483647 w 29"/>
              <a:gd name="T111" fmla="*/ 2147483647 h 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"/>
              <a:gd name="T169" fmla="*/ 0 h 40"/>
              <a:gd name="T170" fmla="*/ 29 w 29"/>
              <a:gd name="T171" fmla="*/ 40 h 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" h="40">
                <a:moveTo>
                  <a:pt x="22" y="33"/>
                </a:moveTo>
                <a:lnTo>
                  <a:pt x="20" y="35"/>
                </a:lnTo>
                <a:lnTo>
                  <a:pt x="20" y="37"/>
                </a:lnTo>
                <a:lnTo>
                  <a:pt x="18" y="37"/>
                </a:lnTo>
                <a:lnTo>
                  <a:pt x="17" y="39"/>
                </a:lnTo>
                <a:lnTo>
                  <a:pt x="15" y="39"/>
                </a:lnTo>
                <a:lnTo>
                  <a:pt x="15" y="40"/>
                </a:lnTo>
                <a:lnTo>
                  <a:pt x="13" y="40"/>
                </a:lnTo>
                <a:lnTo>
                  <a:pt x="12" y="40"/>
                </a:lnTo>
                <a:lnTo>
                  <a:pt x="10" y="40"/>
                </a:lnTo>
                <a:lnTo>
                  <a:pt x="8" y="40"/>
                </a:lnTo>
                <a:lnTo>
                  <a:pt x="6" y="40"/>
                </a:lnTo>
                <a:lnTo>
                  <a:pt x="5" y="39"/>
                </a:lnTo>
                <a:lnTo>
                  <a:pt x="3" y="39"/>
                </a:lnTo>
                <a:lnTo>
                  <a:pt x="3" y="37"/>
                </a:lnTo>
                <a:lnTo>
                  <a:pt x="1" y="35"/>
                </a:lnTo>
                <a:lnTo>
                  <a:pt x="1" y="33"/>
                </a:lnTo>
                <a:lnTo>
                  <a:pt x="1" y="32"/>
                </a:lnTo>
                <a:lnTo>
                  <a:pt x="1" y="30"/>
                </a:lnTo>
                <a:lnTo>
                  <a:pt x="0" y="30"/>
                </a:lnTo>
                <a:lnTo>
                  <a:pt x="1" y="28"/>
                </a:lnTo>
                <a:lnTo>
                  <a:pt x="1" y="26"/>
                </a:lnTo>
                <a:lnTo>
                  <a:pt x="1" y="25"/>
                </a:lnTo>
                <a:lnTo>
                  <a:pt x="1" y="23"/>
                </a:lnTo>
                <a:lnTo>
                  <a:pt x="3" y="21"/>
                </a:lnTo>
                <a:lnTo>
                  <a:pt x="3" y="19"/>
                </a:lnTo>
                <a:lnTo>
                  <a:pt x="5" y="19"/>
                </a:lnTo>
                <a:lnTo>
                  <a:pt x="6" y="19"/>
                </a:ln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2" y="18"/>
                </a:lnTo>
                <a:lnTo>
                  <a:pt x="13" y="18"/>
                </a:lnTo>
                <a:lnTo>
                  <a:pt x="13" y="16"/>
                </a:lnTo>
                <a:lnTo>
                  <a:pt x="15" y="16"/>
                </a:lnTo>
                <a:lnTo>
                  <a:pt x="17" y="16"/>
                </a:lnTo>
                <a:lnTo>
                  <a:pt x="18" y="16"/>
                </a:lnTo>
                <a:lnTo>
                  <a:pt x="20" y="16"/>
                </a:lnTo>
                <a:lnTo>
                  <a:pt x="20" y="14"/>
                </a:lnTo>
                <a:lnTo>
                  <a:pt x="20" y="13"/>
                </a:lnTo>
                <a:lnTo>
                  <a:pt x="20" y="11"/>
                </a:lnTo>
                <a:lnTo>
                  <a:pt x="20" y="9"/>
                </a:lnTo>
                <a:lnTo>
                  <a:pt x="20" y="7"/>
                </a:lnTo>
                <a:lnTo>
                  <a:pt x="18" y="7"/>
                </a:lnTo>
                <a:lnTo>
                  <a:pt x="17" y="7"/>
                </a:lnTo>
                <a:lnTo>
                  <a:pt x="17" y="6"/>
                </a:lnTo>
                <a:lnTo>
                  <a:pt x="15" y="6"/>
                </a:lnTo>
                <a:lnTo>
                  <a:pt x="13" y="6"/>
                </a:lnTo>
                <a:lnTo>
                  <a:pt x="12" y="6"/>
                </a:lnTo>
                <a:lnTo>
                  <a:pt x="10" y="7"/>
                </a:lnTo>
                <a:lnTo>
                  <a:pt x="8" y="7"/>
                </a:lnTo>
                <a:lnTo>
                  <a:pt x="8" y="9"/>
                </a:lnTo>
                <a:lnTo>
                  <a:pt x="6" y="11"/>
                </a:lnTo>
                <a:lnTo>
                  <a:pt x="6" y="13"/>
                </a:lnTo>
                <a:lnTo>
                  <a:pt x="1" y="13"/>
                </a:lnTo>
                <a:lnTo>
                  <a:pt x="1" y="11"/>
                </a:lnTo>
                <a:lnTo>
                  <a:pt x="3" y="9"/>
                </a:lnTo>
                <a:lnTo>
                  <a:pt x="3" y="7"/>
                </a:lnTo>
                <a:lnTo>
                  <a:pt x="3" y="6"/>
                </a:lnTo>
                <a:lnTo>
                  <a:pt x="5" y="4"/>
                </a:lnTo>
                <a:lnTo>
                  <a:pt x="6" y="2"/>
                </a:lnTo>
                <a:lnTo>
                  <a:pt x="8" y="2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2" y="2"/>
                </a:lnTo>
                <a:lnTo>
                  <a:pt x="24" y="4"/>
                </a:lnTo>
                <a:lnTo>
                  <a:pt x="24" y="6"/>
                </a:lnTo>
                <a:lnTo>
                  <a:pt x="25" y="6"/>
                </a:lnTo>
                <a:lnTo>
                  <a:pt x="25" y="7"/>
                </a:lnTo>
                <a:lnTo>
                  <a:pt x="25" y="9"/>
                </a:lnTo>
                <a:lnTo>
                  <a:pt x="25" y="11"/>
                </a:lnTo>
                <a:lnTo>
                  <a:pt x="25" y="13"/>
                </a:lnTo>
                <a:lnTo>
                  <a:pt x="25" y="32"/>
                </a:lnTo>
                <a:lnTo>
                  <a:pt x="25" y="33"/>
                </a:lnTo>
                <a:lnTo>
                  <a:pt x="27" y="33"/>
                </a:lnTo>
                <a:lnTo>
                  <a:pt x="27" y="35"/>
                </a:lnTo>
                <a:lnTo>
                  <a:pt x="29" y="35"/>
                </a:lnTo>
                <a:lnTo>
                  <a:pt x="29" y="39"/>
                </a:lnTo>
                <a:lnTo>
                  <a:pt x="29" y="40"/>
                </a:lnTo>
                <a:lnTo>
                  <a:pt x="27" y="40"/>
                </a:lnTo>
                <a:lnTo>
                  <a:pt x="25" y="40"/>
                </a:lnTo>
                <a:lnTo>
                  <a:pt x="24" y="40"/>
                </a:lnTo>
                <a:lnTo>
                  <a:pt x="24" y="39"/>
                </a:lnTo>
                <a:lnTo>
                  <a:pt x="22" y="39"/>
                </a:lnTo>
                <a:lnTo>
                  <a:pt x="22" y="37"/>
                </a:lnTo>
                <a:lnTo>
                  <a:pt x="22" y="35"/>
                </a:lnTo>
                <a:lnTo>
                  <a:pt x="22" y="33"/>
                </a:lnTo>
                <a:close/>
                <a:moveTo>
                  <a:pt x="20" y="19"/>
                </a:moveTo>
                <a:lnTo>
                  <a:pt x="20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3" y="23"/>
                </a:lnTo>
                <a:lnTo>
                  <a:pt x="12" y="23"/>
                </a:lnTo>
                <a:lnTo>
                  <a:pt x="10" y="23"/>
                </a:lnTo>
                <a:lnTo>
                  <a:pt x="8" y="23"/>
                </a:lnTo>
                <a:lnTo>
                  <a:pt x="8" y="25"/>
                </a:lnTo>
                <a:lnTo>
                  <a:pt x="6" y="25"/>
                </a:lnTo>
                <a:lnTo>
                  <a:pt x="6" y="26"/>
                </a:lnTo>
                <a:lnTo>
                  <a:pt x="6" y="28"/>
                </a:lnTo>
                <a:lnTo>
                  <a:pt x="6" y="30"/>
                </a:lnTo>
                <a:lnTo>
                  <a:pt x="6" y="32"/>
                </a:lnTo>
                <a:lnTo>
                  <a:pt x="6" y="33"/>
                </a:lnTo>
                <a:lnTo>
                  <a:pt x="8" y="33"/>
                </a:lnTo>
                <a:lnTo>
                  <a:pt x="8" y="35"/>
                </a:lnTo>
                <a:lnTo>
                  <a:pt x="10" y="35"/>
                </a:lnTo>
                <a:lnTo>
                  <a:pt x="12" y="35"/>
                </a:lnTo>
                <a:lnTo>
                  <a:pt x="13" y="35"/>
                </a:lnTo>
                <a:lnTo>
                  <a:pt x="15" y="35"/>
                </a:lnTo>
                <a:lnTo>
                  <a:pt x="15" y="33"/>
                </a:lnTo>
                <a:lnTo>
                  <a:pt x="17" y="33"/>
                </a:lnTo>
                <a:lnTo>
                  <a:pt x="18" y="32"/>
                </a:lnTo>
                <a:lnTo>
                  <a:pt x="20" y="30"/>
                </a:lnTo>
                <a:lnTo>
                  <a:pt x="20" y="28"/>
                </a:lnTo>
                <a:lnTo>
                  <a:pt x="20" y="26"/>
                </a:lnTo>
                <a:lnTo>
                  <a:pt x="2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1" name="Freeform 1116"/>
          <p:cNvSpPr>
            <a:spLocks noChangeArrowheads="1"/>
          </p:cNvSpPr>
          <p:nvPr/>
        </p:nvSpPr>
        <p:spPr bwMode="auto">
          <a:xfrm>
            <a:off x="7539038" y="4149725"/>
            <a:ext cx="52387" cy="74613"/>
          </a:xfrm>
          <a:custGeom>
            <a:avLst/>
            <a:gdLst>
              <a:gd name="T0" fmla="*/ 2147483647 w 33"/>
              <a:gd name="T1" fmla="*/ 2147483647 h 47"/>
              <a:gd name="T2" fmla="*/ 2147483647 w 33"/>
              <a:gd name="T3" fmla="*/ 2147483647 h 47"/>
              <a:gd name="T4" fmla="*/ 2147483647 w 33"/>
              <a:gd name="T5" fmla="*/ 2147483647 h 47"/>
              <a:gd name="T6" fmla="*/ 2147483647 w 33"/>
              <a:gd name="T7" fmla="*/ 2147483647 h 47"/>
              <a:gd name="T8" fmla="*/ 2147483647 w 33"/>
              <a:gd name="T9" fmla="*/ 2147483647 h 47"/>
              <a:gd name="T10" fmla="*/ 2147483647 w 33"/>
              <a:gd name="T11" fmla="*/ 2147483647 h 47"/>
              <a:gd name="T12" fmla="*/ 2147483647 w 33"/>
              <a:gd name="T13" fmla="*/ 2147483647 h 47"/>
              <a:gd name="T14" fmla="*/ 2147483647 w 33"/>
              <a:gd name="T15" fmla="*/ 2147483647 h 47"/>
              <a:gd name="T16" fmla="*/ 2147483647 w 33"/>
              <a:gd name="T17" fmla="*/ 2147483647 h 47"/>
              <a:gd name="T18" fmla="*/ 2147483647 w 33"/>
              <a:gd name="T19" fmla="*/ 2147483647 h 47"/>
              <a:gd name="T20" fmla="*/ 0 w 33"/>
              <a:gd name="T21" fmla="*/ 2147483647 h 47"/>
              <a:gd name="T22" fmla="*/ 0 w 33"/>
              <a:gd name="T23" fmla="*/ 2147483647 h 47"/>
              <a:gd name="T24" fmla="*/ 2147483647 w 33"/>
              <a:gd name="T25" fmla="*/ 2147483647 h 47"/>
              <a:gd name="T26" fmla="*/ 2147483647 w 33"/>
              <a:gd name="T27" fmla="*/ 2147483647 h 47"/>
              <a:gd name="T28" fmla="*/ 2147483647 w 33"/>
              <a:gd name="T29" fmla="*/ 2147483647 h 47"/>
              <a:gd name="T30" fmla="*/ 2147483647 w 33"/>
              <a:gd name="T31" fmla="*/ 2147483647 h 47"/>
              <a:gd name="T32" fmla="*/ 2147483647 w 33"/>
              <a:gd name="T33" fmla="*/ 0 h 47"/>
              <a:gd name="T34" fmla="*/ 2147483647 w 33"/>
              <a:gd name="T35" fmla="*/ 2147483647 h 47"/>
              <a:gd name="T36" fmla="*/ 2147483647 w 33"/>
              <a:gd name="T37" fmla="*/ 2147483647 h 47"/>
              <a:gd name="T38" fmla="*/ 2147483647 w 33"/>
              <a:gd name="T39" fmla="*/ 2147483647 h 47"/>
              <a:gd name="T40" fmla="*/ 2147483647 w 33"/>
              <a:gd name="T41" fmla="*/ 2147483647 h 47"/>
              <a:gd name="T42" fmla="*/ 2147483647 w 33"/>
              <a:gd name="T43" fmla="*/ 2147483647 h 47"/>
              <a:gd name="T44" fmla="*/ 2147483647 w 33"/>
              <a:gd name="T45" fmla="*/ 2147483647 h 47"/>
              <a:gd name="T46" fmla="*/ 2147483647 w 33"/>
              <a:gd name="T47" fmla="*/ 2147483647 h 47"/>
              <a:gd name="T48" fmla="*/ 2147483647 w 33"/>
              <a:gd name="T49" fmla="*/ 2147483647 h 47"/>
              <a:gd name="T50" fmla="*/ 2147483647 w 33"/>
              <a:gd name="T51" fmla="*/ 2147483647 h 47"/>
              <a:gd name="T52" fmla="*/ 2147483647 w 33"/>
              <a:gd name="T53" fmla="*/ 2147483647 h 47"/>
              <a:gd name="T54" fmla="*/ 2147483647 w 33"/>
              <a:gd name="T55" fmla="*/ 2147483647 h 47"/>
              <a:gd name="T56" fmla="*/ 2147483647 w 33"/>
              <a:gd name="T57" fmla="*/ 2147483647 h 47"/>
              <a:gd name="T58" fmla="*/ 2147483647 w 33"/>
              <a:gd name="T59" fmla="*/ 2147483647 h 47"/>
              <a:gd name="T60" fmla="*/ 2147483647 w 33"/>
              <a:gd name="T61" fmla="*/ 2147483647 h 47"/>
              <a:gd name="T62" fmla="*/ 2147483647 w 33"/>
              <a:gd name="T63" fmla="*/ 2147483647 h 47"/>
              <a:gd name="T64" fmla="*/ 2147483647 w 33"/>
              <a:gd name="T65" fmla="*/ 2147483647 h 47"/>
              <a:gd name="T66" fmla="*/ 2147483647 w 33"/>
              <a:gd name="T67" fmla="*/ 2147483647 h 47"/>
              <a:gd name="T68" fmla="*/ 2147483647 w 33"/>
              <a:gd name="T69" fmla="*/ 2147483647 h 47"/>
              <a:gd name="T70" fmla="*/ 2147483647 w 33"/>
              <a:gd name="T71" fmla="*/ 2147483647 h 47"/>
              <a:gd name="T72" fmla="*/ 2147483647 w 33"/>
              <a:gd name="T73" fmla="*/ 2147483647 h 47"/>
              <a:gd name="T74" fmla="*/ 2147483647 w 33"/>
              <a:gd name="T75" fmla="*/ 2147483647 h 47"/>
              <a:gd name="T76" fmla="*/ 2147483647 w 33"/>
              <a:gd name="T77" fmla="*/ 2147483647 h 47"/>
              <a:gd name="T78" fmla="*/ 2147483647 w 33"/>
              <a:gd name="T79" fmla="*/ 2147483647 h 47"/>
              <a:gd name="T80" fmla="*/ 2147483647 w 33"/>
              <a:gd name="T81" fmla="*/ 2147483647 h 47"/>
              <a:gd name="T82" fmla="*/ 2147483647 w 33"/>
              <a:gd name="T83" fmla="*/ 2147483647 h 47"/>
              <a:gd name="T84" fmla="*/ 2147483647 w 33"/>
              <a:gd name="T85" fmla="*/ 2147483647 h 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"/>
              <a:gd name="T130" fmla="*/ 0 h 47"/>
              <a:gd name="T131" fmla="*/ 33 w 33"/>
              <a:gd name="T132" fmla="*/ 47 h 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" h="47">
                <a:moveTo>
                  <a:pt x="29" y="29"/>
                </a:moveTo>
                <a:lnTo>
                  <a:pt x="33" y="29"/>
                </a:lnTo>
                <a:lnTo>
                  <a:pt x="33" y="31"/>
                </a:lnTo>
                <a:lnTo>
                  <a:pt x="33" y="33"/>
                </a:lnTo>
                <a:lnTo>
                  <a:pt x="33" y="35"/>
                </a:lnTo>
                <a:lnTo>
                  <a:pt x="33" y="36"/>
                </a:lnTo>
                <a:lnTo>
                  <a:pt x="31" y="38"/>
                </a:lnTo>
                <a:lnTo>
                  <a:pt x="31" y="40"/>
                </a:lnTo>
                <a:lnTo>
                  <a:pt x="29" y="42"/>
                </a:lnTo>
                <a:lnTo>
                  <a:pt x="27" y="43"/>
                </a:lnTo>
                <a:lnTo>
                  <a:pt x="26" y="43"/>
                </a:lnTo>
                <a:lnTo>
                  <a:pt x="26" y="45"/>
                </a:lnTo>
                <a:lnTo>
                  <a:pt x="24" y="45"/>
                </a:lnTo>
                <a:lnTo>
                  <a:pt x="22" y="47"/>
                </a:lnTo>
                <a:lnTo>
                  <a:pt x="21" y="47"/>
                </a:lnTo>
                <a:lnTo>
                  <a:pt x="19" y="47"/>
                </a:lnTo>
                <a:lnTo>
                  <a:pt x="17" y="47"/>
                </a:lnTo>
                <a:lnTo>
                  <a:pt x="15" y="47"/>
                </a:lnTo>
                <a:lnTo>
                  <a:pt x="14" y="47"/>
                </a:lnTo>
                <a:lnTo>
                  <a:pt x="12" y="45"/>
                </a:lnTo>
                <a:lnTo>
                  <a:pt x="10" y="45"/>
                </a:lnTo>
                <a:lnTo>
                  <a:pt x="9" y="45"/>
                </a:lnTo>
                <a:lnTo>
                  <a:pt x="7" y="43"/>
                </a:lnTo>
                <a:lnTo>
                  <a:pt x="5" y="42"/>
                </a:lnTo>
                <a:lnTo>
                  <a:pt x="5" y="40"/>
                </a:lnTo>
                <a:lnTo>
                  <a:pt x="3" y="38"/>
                </a:lnTo>
                <a:lnTo>
                  <a:pt x="3" y="36"/>
                </a:lnTo>
                <a:lnTo>
                  <a:pt x="2" y="35"/>
                </a:lnTo>
                <a:lnTo>
                  <a:pt x="2" y="33"/>
                </a:lnTo>
                <a:lnTo>
                  <a:pt x="0" y="31"/>
                </a:lnTo>
                <a:lnTo>
                  <a:pt x="0" y="28"/>
                </a:lnTo>
                <a:lnTo>
                  <a:pt x="0" y="26"/>
                </a:lnTo>
                <a:lnTo>
                  <a:pt x="0" y="23"/>
                </a:lnTo>
                <a:lnTo>
                  <a:pt x="0" y="21"/>
                </a:lnTo>
                <a:lnTo>
                  <a:pt x="0" y="17"/>
                </a:lnTo>
                <a:lnTo>
                  <a:pt x="0" y="16"/>
                </a:lnTo>
                <a:lnTo>
                  <a:pt x="2" y="14"/>
                </a:lnTo>
                <a:lnTo>
                  <a:pt x="2" y="12"/>
                </a:lnTo>
                <a:lnTo>
                  <a:pt x="3" y="10"/>
                </a:lnTo>
                <a:lnTo>
                  <a:pt x="3" y="9"/>
                </a:lnTo>
                <a:lnTo>
                  <a:pt x="5" y="7"/>
                </a:lnTo>
                <a:lnTo>
                  <a:pt x="7" y="5"/>
                </a:lnTo>
                <a:lnTo>
                  <a:pt x="7" y="3"/>
                </a:lnTo>
                <a:lnTo>
                  <a:pt x="9" y="3"/>
                </a:lnTo>
                <a:lnTo>
                  <a:pt x="10" y="2"/>
                </a:lnTo>
                <a:lnTo>
                  <a:pt x="12" y="2"/>
                </a:lnTo>
                <a:lnTo>
                  <a:pt x="14" y="2"/>
                </a:lnTo>
                <a:lnTo>
                  <a:pt x="15" y="2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2" y="2"/>
                </a:lnTo>
                <a:lnTo>
                  <a:pt x="24" y="2"/>
                </a:lnTo>
                <a:lnTo>
                  <a:pt x="26" y="2"/>
                </a:lnTo>
                <a:lnTo>
                  <a:pt x="26" y="3"/>
                </a:lnTo>
                <a:lnTo>
                  <a:pt x="27" y="3"/>
                </a:lnTo>
                <a:lnTo>
                  <a:pt x="29" y="5"/>
                </a:lnTo>
                <a:lnTo>
                  <a:pt x="31" y="7"/>
                </a:lnTo>
                <a:lnTo>
                  <a:pt x="31" y="9"/>
                </a:lnTo>
                <a:lnTo>
                  <a:pt x="33" y="10"/>
                </a:lnTo>
                <a:lnTo>
                  <a:pt x="33" y="12"/>
                </a:lnTo>
                <a:lnTo>
                  <a:pt x="33" y="14"/>
                </a:lnTo>
                <a:lnTo>
                  <a:pt x="33" y="16"/>
                </a:lnTo>
                <a:lnTo>
                  <a:pt x="27" y="16"/>
                </a:lnTo>
                <a:lnTo>
                  <a:pt x="27" y="14"/>
                </a:lnTo>
                <a:lnTo>
                  <a:pt x="27" y="12"/>
                </a:lnTo>
                <a:lnTo>
                  <a:pt x="27" y="10"/>
                </a:lnTo>
                <a:lnTo>
                  <a:pt x="26" y="10"/>
                </a:lnTo>
                <a:lnTo>
                  <a:pt x="26" y="9"/>
                </a:lnTo>
                <a:lnTo>
                  <a:pt x="24" y="9"/>
                </a:lnTo>
                <a:lnTo>
                  <a:pt x="22" y="7"/>
                </a:lnTo>
                <a:lnTo>
                  <a:pt x="21" y="7"/>
                </a:lnTo>
                <a:lnTo>
                  <a:pt x="19" y="7"/>
                </a:lnTo>
                <a:lnTo>
                  <a:pt x="17" y="5"/>
                </a:lnTo>
                <a:lnTo>
                  <a:pt x="15" y="7"/>
                </a:lnTo>
                <a:lnTo>
                  <a:pt x="14" y="7"/>
                </a:lnTo>
                <a:lnTo>
                  <a:pt x="12" y="7"/>
                </a:lnTo>
                <a:lnTo>
                  <a:pt x="12" y="9"/>
                </a:lnTo>
                <a:lnTo>
                  <a:pt x="10" y="9"/>
                </a:lnTo>
                <a:lnTo>
                  <a:pt x="9" y="10"/>
                </a:lnTo>
                <a:lnTo>
                  <a:pt x="9" y="12"/>
                </a:lnTo>
                <a:lnTo>
                  <a:pt x="7" y="14"/>
                </a:lnTo>
                <a:lnTo>
                  <a:pt x="7" y="16"/>
                </a:lnTo>
                <a:lnTo>
                  <a:pt x="5" y="17"/>
                </a:lnTo>
                <a:lnTo>
                  <a:pt x="5" y="19"/>
                </a:lnTo>
                <a:lnTo>
                  <a:pt x="5" y="23"/>
                </a:lnTo>
                <a:lnTo>
                  <a:pt x="5" y="24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7" y="31"/>
                </a:lnTo>
                <a:lnTo>
                  <a:pt x="7" y="33"/>
                </a:lnTo>
                <a:lnTo>
                  <a:pt x="7" y="35"/>
                </a:lnTo>
                <a:lnTo>
                  <a:pt x="9" y="35"/>
                </a:lnTo>
                <a:lnTo>
                  <a:pt x="9" y="36"/>
                </a:lnTo>
                <a:lnTo>
                  <a:pt x="10" y="38"/>
                </a:lnTo>
                <a:lnTo>
                  <a:pt x="12" y="40"/>
                </a:lnTo>
                <a:lnTo>
                  <a:pt x="14" y="42"/>
                </a:lnTo>
                <a:lnTo>
                  <a:pt x="15" y="42"/>
                </a:lnTo>
                <a:lnTo>
                  <a:pt x="17" y="42"/>
                </a:lnTo>
                <a:lnTo>
                  <a:pt x="19" y="42"/>
                </a:lnTo>
                <a:lnTo>
                  <a:pt x="21" y="42"/>
                </a:lnTo>
                <a:lnTo>
                  <a:pt x="22" y="40"/>
                </a:lnTo>
                <a:lnTo>
                  <a:pt x="24" y="40"/>
                </a:lnTo>
                <a:lnTo>
                  <a:pt x="24" y="38"/>
                </a:lnTo>
                <a:lnTo>
                  <a:pt x="26" y="38"/>
                </a:lnTo>
                <a:lnTo>
                  <a:pt x="26" y="36"/>
                </a:lnTo>
                <a:lnTo>
                  <a:pt x="27" y="35"/>
                </a:lnTo>
                <a:lnTo>
                  <a:pt x="27" y="33"/>
                </a:lnTo>
                <a:lnTo>
                  <a:pt x="27" y="31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2" name="Freeform 1117"/>
          <p:cNvSpPr>
            <a:spLocks noChangeArrowheads="1"/>
          </p:cNvSpPr>
          <p:nvPr/>
        </p:nvSpPr>
        <p:spPr bwMode="auto">
          <a:xfrm>
            <a:off x="7599363" y="4168775"/>
            <a:ext cx="41275" cy="55563"/>
          </a:xfrm>
          <a:custGeom>
            <a:avLst/>
            <a:gdLst>
              <a:gd name="T0" fmla="*/ 2147483647 w 26"/>
              <a:gd name="T1" fmla="*/ 2147483647 h 35"/>
              <a:gd name="T2" fmla="*/ 2147483647 w 26"/>
              <a:gd name="T3" fmla="*/ 2147483647 h 35"/>
              <a:gd name="T4" fmla="*/ 2147483647 w 26"/>
              <a:gd name="T5" fmla="*/ 2147483647 h 35"/>
              <a:gd name="T6" fmla="*/ 2147483647 w 26"/>
              <a:gd name="T7" fmla="*/ 2147483647 h 35"/>
              <a:gd name="T8" fmla="*/ 2147483647 w 26"/>
              <a:gd name="T9" fmla="*/ 2147483647 h 35"/>
              <a:gd name="T10" fmla="*/ 0 w 26"/>
              <a:gd name="T11" fmla="*/ 2147483647 h 35"/>
              <a:gd name="T12" fmla="*/ 0 w 26"/>
              <a:gd name="T13" fmla="*/ 2147483647 h 35"/>
              <a:gd name="T14" fmla="*/ 2147483647 w 26"/>
              <a:gd name="T15" fmla="*/ 2147483647 h 35"/>
              <a:gd name="T16" fmla="*/ 2147483647 w 26"/>
              <a:gd name="T17" fmla="*/ 2147483647 h 35"/>
              <a:gd name="T18" fmla="*/ 2147483647 w 26"/>
              <a:gd name="T19" fmla="*/ 2147483647 h 35"/>
              <a:gd name="T20" fmla="*/ 2147483647 w 26"/>
              <a:gd name="T21" fmla="*/ 2147483647 h 35"/>
              <a:gd name="T22" fmla="*/ 2147483647 w 26"/>
              <a:gd name="T23" fmla="*/ 2147483647 h 35"/>
              <a:gd name="T24" fmla="*/ 2147483647 w 26"/>
              <a:gd name="T25" fmla="*/ 2147483647 h 35"/>
              <a:gd name="T26" fmla="*/ 2147483647 w 26"/>
              <a:gd name="T27" fmla="*/ 2147483647 h 35"/>
              <a:gd name="T28" fmla="*/ 2147483647 w 26"/>
              <a:gd name="T29" fmla="*/ 2147483647 h 35"/>
              <a:gd name="T30" fmla="*/ 2147483647 w 26"/>
              <a:gd name="T31" fmla="*/ 2147483647 h 35"/>
              <a:gd name="T32" fmla="*/ 2147483647 w 26"/>
              <a:gd name="T33" fmla="*/ 2147483647 h 35"/>
              <a:gd name="T34" fmla="*/ 2147483647 w 26"/>
              <a:gd name="T35" fmla="*/ 2147483647 h 35"/>
              <a:gd name="T36" fmla="*/ 2147483647 w 26"/>
              <a:gd name="T37" fmla="*/ 2147483647 h 35"/>
              <a:gd name="T38" fmla="*/ 2147483647 w 26"/>
              <a:gd name="T39" fmla="*/ 2147483647 h 35"/>
              <a:gd name="T40" fmla="*/ 2147483647 w 26"/>
              <a:gd name="T41" fmla="*/ 2147483647 h 35"/>
              <a:gd name="T42" fmla="*/ 2147483647 w 26"/>
              <a:gd name="T43" fmla="*/ 2147483647 h 35"/>
              <a:gd name="T44" fmla="*/ 0 w 26"/>
              <a:gd name="T45" fmla="*/ 2147483647 h 35"/>
              <a:gd name="T46" fmla="*/ 2147483647 w 26"/>
              <a:gd name="T47" fmla="*/ 2147483647 h 35"/>
              <a:gd name="T48" fmla="*/ 2147483647 w 26"/>
              <a:gd name="T49" fmla="*/ 2147483647 h 35"/>
              <a:gd name="T50" fmla="*/ 2147483647 w 26"/>
              <a:gd name="T51" fmla="*/ 0 h 35"/>
              <a:gd name="T52" fmla="*/ 2147483647 w 26"/>
              <a:gd name="T53" fmla="*/ 2147483647 h 35"/>
              <a:gd name="T54" fmla="*/ 2147483647 w 26"/>
              <a:gd name="T55" fmla="*/ 2147483647 h 35"/>
              <a:gd name="T56" fmla="*/ 2147483647 w 26"/>
              <a:gd name="T57" fmla="*/ 2147483647 h 35"/>
              <a:gd name="T58" fmla="*/ 2147483647 w 26"/>
              <a:gd name="T59" fmla="*/ 2147483647 h 35"/>
              <a:gd name="T60" fmla="*/ 2147483647 w 26"/>
              <a:gd name="T61" fmla="*/ 2147483647 h 35"/>
              <a:gd name="T62" fmla="*/ 2147483647 w 26"/>
              <a:gd name="T63" fmla="*/ 2147483647 h 35"/>
              <a:gd name="T64" fmla="*/ 2147483647 w 26"/>
              <a:gd name="T65" fmla="*/ 2147483647 h 35"/>
              <a:gd name="T66" fmla="*/ 2147483647 w 26"/>
              <a:gd name="T67" fmla="*/ 2147483647 h 35"/>
              <a:gd name="T68" fmla="*/ 2147483647 w 26"/>
              <a:gd name="T69" fmla="*/ 2147483647 h 35"/>
              <a:gd name="T70" fmla="*/ 2147483647 w 26"/>
              <a:gd name="T71" fmla="*/ 2147483647 h 35"/>
              <a:gd name="T72" fmla="*/ 2147483647 w 26"/>
              <a:gd name="T73" fmla="*/ 2147483647 h 35"/>
              <a:gd name="T74" fmla="*/ 2147483647 w 26"/>
              <a:gd name="T75" fmla="*/ 2147483647 h 35"/>
              <a:gd name="T76" fmla="*/ 2147483647 w 26"/>
              <a:gd name="T77" fmla="*/ 2147483647 h 35"/>
              <a:gd name="T78" fmla="*/ 2147483647 w 26"/>
              <a:gd name="T79" fmla="*/ 2147483647 h 35"/>
              <a:gd name="T80" fmla="*/ 2147483647 w 26"/>
              <a:gd name="T81" fmla="*/ 2147483647 h 35"/>
              <a:gd name="T82" fmla="*/ 2147483647 w 26"/>
              <a:gd name="T83" fmla="*/ 2147483647 h 35"/>
              <a:gd name="T84" fmla="*/ 2147483647 w 26"/>
              <a:gd name="T85" fmla="*/ 2147483647 h 35"/>
              <a:gd name="T86" fmla="*/ 2147483647 w 26"/>
              <a:gd name="T87" fmla="*/ 2147483647 h 35"/>
              <a:gd name="T88" fmla="*/ 2147483647 w 26"/>
              <a:gd name="T89" fmla="*/ 2147483647 h 35"/>
              <a:gd name="T90" fmla="*/ 2147483647 w 26"/>
              <a:gd name="T91" fmla="*/ 2147483647 h 35"/>
              <a:gd name="T92" fmla="*/ 2147483647 w 26"/>
              <a:gd name="T93" fmla="*/ 2147483647 h 35"/>
              <a:gd name="T94" fmla="*/ 2147483647 w 26"/>
              <a:gd name="T95" fmla="*/ 2147483647 h 35"/>
              <a:gd name="T96" fmla="*/ 2147483647 w 26"/>
              <a:gd name="T97" fmla="*/ 2147483647 h 35"/>
              <a:gd name="T98" fmla="*/ 2147483647 w 26"/>
              <a:gd name="T99" fmla="*/ 2147483647 h 35"/>
              <a:gd name="T100" fmla="*/ 2147483647 w 26"/>
              <a:gd name="T101" fmla="*/ 2147483647 h 35"/>
              <a:gd name="T102" fmla="*/ 2147483647 w 26"/>
              <a:gd name="T103" fmla="*/ 2147483647 h 35"/>
              <a:gd name="T104" fmla="*/ 2147483647 w 26"/>
              <a:gd name="T105" fmla="*/ 2147483647 h 35"/>
              <a:gd name="T106" fmla="*/ 2147483647 w 26"/>
              <a:gd name="T107" fmla="*/ 2147483647 h 35"/>
              <a:gd name="T108" fmla="*/ 2147483647 w 26"/>
              <a:gd name="T109" fmla="*/ 2147483647 h 35"/>
              <a:gd name="T110" fmla="*/ 2147483647 w 26"/>
              <a:gd name="T111" fmla="*/ 2147483647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"/>
              <a:gd name="T169" fmla="*/ 0 h 35"/>
              <a:gd name="T170" fmla="*/ 26 w 2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" h="35">
                <a:moveTo>
                  <a:pt x="19" y="30"/>
                </a:moveTo>
                <a:lnTo>
                  <a:pt x="17" y="30"/>
                </a:lnTo>
                <a:lnTo>
                  <a:pt x="17" y="31"/>
                </a:lnTo>
                <a:lnTo>
                  <a:pt x="15" y="31"/>
                </a:lnTo>
                <a:lnTo>
                  <a:pt x="15" y="33"/>
                </a:lnTo>
                <a:lnTo>
                  <a:pt x="13" y="33"/>
                </a:lnTo>
                <a:lnTo>
                  <a:pt x="12" y="33"/>
                </a:lnTo>
                <a:lnTo>
                  <a:pt x="12" y="35"/>
                </a:lnTo>
                <a:lnTo>
                  <a:pt x="10" y="35"/>
                </a:lnTo>
                <a:lnTo>
                  <a:pt x="8" y="35"/>
                </a:lnTo>
                <a:lnTo>
                  <a:pt x="7" y="35"/>
                </a:lnTo>
                <a:lnTo>
                  <a:pt x="5" y="35"/>
                </a:lnTo>
                <a:lnTo>
                  <a:pt x="5" y="33"/>
                </a:lnTo>
                <a:lnTo>
                  <a:pt x="3" y="33"/>
                </a:lnTo>
                <a:lnTo>
                  <a:pt x="1" y="33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lnTo>
                  <a:pt x="1" y="19"/>
                </a:lnTo>
                <a:lnTo>
                  <a:pt x="1" y="17"/>
                </a:lnTo>
                <a:lnTo>
                  <a:pt x="3" y="17"/>
                </a:lnTo>
                <a:lnTo>
                  <a:pt x="3" y="16"/>
                </a:lnTo>
                <a:lnTo>
                  <a:pt x="5" y="16"/>
                </a:lnTo>
                <a:lnTo>
                  <a:pt x="7" y="16"/>
                </a:lnTo>
                <a:lnTo>
                  <a:pt x="8" y="16"/>
                </a:lnTo>
                <a:lnTo>
                  <a:pt x="10" y="16"/>
                </a:lnTo>
                <a:lnTo>
                  <a:pt x="10" y="14"/>
                </a:lnTo>
                <a:lnTo>
                  <a:pt x="12" y="14"/>
                </a:lnTo>
                <a:lnTo>
                  <a:pt x="13" y="14"/>
                </a:lnTo>
                <a:lnTo>
                  <a:pt x="15" y="14"/>
                </a:lnTo>
                <a:lnTo>
                  <a:pt x="17" y="14"/>
                </a:lnTo>
                <a:lnTo>
                  <a:pt x="17" y="12"/>
                </a:lnTo>
                <a:lnTo>
                  <a:pt x="17" y="11"/>
                </a:lnTo>
                <a:lnTo>
                  <a:pt x="17" y="9"/>
                </a:lnTo>
                <a:lnTo>
                  <a:pt x="17" y="7"/>
                </a:lnTo>
                <a:lnTo>
                  <a:pt x="15" y="7"/>
                </a:lnTo>
                <a:lnTo>
                  <a:pt x="15" y="5"/>
                </a:lnTo>
                <a:lnTo>
                  <a:pt x="13" y="5"/>
                </a:lnTo>
                <a:lnTo>
                  <a:pt x="12" y="5"/>
                </a:lnTo>
                <a:lnTo>
                  <a:pt x="10" y="5"/>
                </a:lnTo>
                <a:lnTo>
                  <a:pt x="8" y="5"/>
                </a:lnTo>
                <a:lnTo>
                  <a:pt x="8" y="7"/>
                </a:lnTo>
                <a:lnTo>
                  <a:pt x="7" y="7"/>
                </a:lnTo>
                <a:lnTo>
                  <a:pt x="5" y="9"/>
                </a:lnTo>
                <a:lnTo>
                  <a:pt x="5" y="11"/>
                </a:lnTo>
                <a:lnTo>
                  <a:pt x="0" y="11"/>
                </a:lnTo>
                <a:lnTo>
                  <a:pt x="1" y="9"/>
                </a:lnTo>
                <a:lnTo>
                  <a:pt x="1" y="7"/>
                </a:lnTo>
                <a:lnTo>
                  <a:pt x="1" y="5"/>
                </a:lnTo>
                <a:lnTo>
                  <a:pt x="3" y="4"/>
                </a:lnTo>
                <a:lnTo>
                  <a:pt x="5" y="4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20" y="4"/>
                </a:lnTo>
                <a:lnTo>
                  <a:pt x="20" y="5"/>
                </a:lnTo>
                <a:lnTo>
                  <a:pt x="22" y="5"/>
                </a:lnTo>
                <a:lnTo>
                  <a:pt x="22" y="7"/>
                </a:lnTo>
                <a:lnTo>
                  <a:pt x="22" y="9"/>
                </a:lnTo>
                <a:lnTo>
                  <a:pt x="22" y="11"/>
                </a:lnTo>
                <a:lnTo>
                  <a:pt x="22" y="26"/>
                </a:lnTo>
                <a:lnTo>
                  <a:pt x="22" y="28"/>
                </a:lnTo>
                <a:lnTo>
                  <a:pt x="22" y="30"/>
                </a:lnTo>
                <a:lnTo>
                  <a:pt x="24" y="30"/>
                </a:lnTo>
                <a:lnTo>
                  <a:pt x="26" y="30"/>
                </a:lnTo>
                <a:lnTo>
                  <a:pt x="26" y="33"/>
                </a:lnTo>
                <a:lnTo>
                  <a:pt x="24" y="33"/>
                </a:lnTo>
                <a:lnTo>
                  <a:pt x="24" y="35"/>
                </a:lnTo>
                <a:lnTo>
                  <a:pt x="22" y="35"/>
                </a:lnTo>
                <a:lnTo>
                  <a:pt x="20" y="33"/>
                </a:lnTo>
                <a:lnTo>
                  <a:pt x="19" y="33"/>
                </a:lnTo>
                <a:lnTo>
                  <a:pt x="19" y="31"/>
                </a:lnTo>
                <a:lnTo>
                  <a:pt x="19" y="30"/>
                </a:lnTo>
                <a:close/>
                <a:moveTo>
                  <a:pt x="17" y="17"/>
                </a:moveTo>
                <a:lnTo>
                  <a:pt x="17" y="17"/>
                </a:lnTo>
                <a:lnTo>
                  <a:pt x="15" y="17"/>
                </a:lnTo>
                <a:lnTo>
                  <a:pt x="15" y="19"/>
                </a:lnTo>
                <a:lnTo>
                  <a:pt x="13" y="19"/>
                </a:lnTo>
                <a:lnTo>
                  <a:pt x="12" y="19"/>
                </a:lnTo>
                <a:lnTo>
                  <a:pt x="10" y="19"/>
                </a:lnTo>
                <a:lnTo>
                  <a:pt x="8" y="19"/>
                </a:lnTo>
                <a:lnTo>
                  <a:pt x="7" y="19"/>
                </a:lnTo>
                <a:lnTo>
                  <a:pt x="7" y="21"/>
                </a:lnTo>
                <a:lnTo>
                  <a:pt x="5" y="21"/>
                </a:lnTo>
                <a:lnTo>
                  <a:pt x="5" y="23"/>
                </a:lnTo>
                <a:lnTo>
                  <a:pt x="5" y="24"/>
                </a:lnTo>
                <a:lnTo>
                  <a:pt x="5" y="26"/>
                </a:lnTo>
                <a:lnTo>
                  <a:pt x="5" y="28"/>
                </a:lnTo>
                <a:lnTo>
                  <a:pt x="5" y="30"/>
                </a:lnTo>
                <a:lnTo>
                  <a:pt x="7" y="30"/>
                </a:lnTo>
                <a:lnTo>
                  <a:pt x="8" y="30"/>
                </a:lnTo>
                <a:lnTo>
                  <a:pt x="10" y="30"/>
                </a:lnTo>
                <a:lnTo>
                  <a:pt x="12" y="30"/>
                </a:lnTo>
                <a:lnTo>
                  <a:pt x="13" y="30"/>
                </a:lnTo>
                <a:lnTo>
                  <a:pt x="13" y="28"/>
                </a:lnTo>
                <a:lnTo>
                  <a:pt x="15" y="28"/>
                </a:lnTo>
                <a:lnTo>
                  <a:pt x="17" y="26"/>
                </a:lnTo>
                <a:lnTo>
                  <a:pt x="17" y="24"/>
                </a:lnTo>
                <a:lnTo>
                  <a:pt x="17" y="23"/>
                </a:lnTo>
                <a:lnTo>
                  <a:pt x="17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3" name="Freeform 1118"/>
          <p:cNvSpPr>
            <a:spLocks noChangeArrowheads="1"/>
          </p:cNvSpPr>
          <p:nvPr/>
        </p:nvSpPr>
        <p:spPr bwMode="auto">
          <a:xfrm>
            <a:off x="7645400" y="4168775"/>
            <a:ext cx="61913" cy="52388"/>
          </a:xfrm>
          <a:custGeom>
            <a:avLst/>
            <a:gdLst>
              <a:gd name="T0" fmla="*/ 2147483647 w 39"/>
              <a:gd name="T1" fmla="*/ 2147483647 h 33"/>
              <a:gd name="T2" fmla="*/ 2147483647 w 39"/>
              <a:gd name="T3" fmla="*/ 2147483647 h 33"/>
              <a:gd name="T4" fmla="*/ 2147483647 w 39"/>
              <a:gd name="T5" fmla="*/ 2147483647 h 33"/>
              <a:gd name="T6" fmla="*/ 2147483647 w 39"/>
              <a:gd name="T7" fmla="*/ 2147483647 h 33"/>
              <a:gd name="T8" fmla="*/ 2147483647 w 39"/>
              <a:gd name="T9" fmla="*/ 2147483647 h 33"/>
              <a:gd name="T10" fmla="*/ 2147483647 w 39"/>
              <a:gd name="T11" fmla="*/ 2147483647 h 33"/>
              <a:gd name="T12" fmla="*/ 2147483647 w 39"/>
              <a:gd name="T13" fmla="*/ 2147483647 h 33"/>
              <a:gd name="T14" fmla="*/ 2147483647 w 39"/>
              <a:gd name="T15" fmla="*/ 2147483647 h 33"/>
              <a:gd name="T16" fmla="*/ 2147483647 w 39"/>
              <a:gd name="T17" fmla="*/ 2147483647 h 33"/>
              <a:gd name="T18" fmla="*/ 2147483647 w 39"/>
              <a:gd name="T19" fmla="*/ 2147483647 h 33"/>
              <a:gd name="T20" fmla="*/ 2147483647 w 39"/>
              <a:gd name="T21" fmla="*/ 2147483647 h 33"/>
              <a:gd name="T22" fmla="*/ 2147483647 w 39"/>
              <a:gd name="T23" fmla="*/ 2147483647 h 33"/>
              <a:gd name="T24" fmla="*/ 2147483647 w 39"/>
              <a:gd name="T25" fmla="*/ 2147483647 h 33"/>
              <a:gd name="T26" fmla="*/ 2147483647 w 39"/>
              <a:gd name="T27" fmla="*/ 2147483647 h 33"/>
              <a:gd name="T28" fmla="*/ 2147483647 w 39"/>
              <a:gd name="T29" fmla="*/ 2147483647 h 33"/>
              <a:gd name="T30" fmla="*/ 2147483647 w 39"/>
              <a:gd name="T31" fmla="*/ 2147483647 h 33"/>
              <a:gd name="T32" fmla="*/ 2147483647 w 39"/>
              <a:gd name="T33" fmla="*/ 2147483647 h 33"/>
              <a:gd name="T34" fmla="*/ 2147483647 w 39"/>
              <a:gd name="T35" fmla="*/ 2147483647 h 33"/>
              <a:gd name="T36" fmla="*/ 2147483647 w 39"/>
              <a:gd name="T37" fmla="*/ 2147483647 h 33"/>
              <a:gd name="T38" fmla="*/ 2147483647 w 39"/>
              <a:gd name="T39" fmla="*/ 2147483647 h 33"/>
              <a:gd name="T40" fmla="*/ 2147483647 w 39"/>
              <a:gd name="T41" fmla="*/ 2147483647 h 33"/>
              <a:gd name="T42" fmla="*/ 2147483647 w 39"/>
              <a:gd name="T43" fmla="*/ 2147483647 h 33"/>
              <a:gd name="T44" fmla="*/ 2147483647 w 39"/>
              <a:gd name="T45" fmla="*/ 2147483647 h 33"/>
              <a:gd name="T46" fmla="*/ 0 w 39"/>
              <a:gd name="T47" fmla="*/ 2147483647 h 33"/>
              <a:gd name="T48" fmla="*/ 2147483647 w 39"/>
              <a:gd name="T49" fmla="*/ 2147483647 h 33"/>
              <a:gd name="T50" fmla="*/ 2147483647 w 39"/>
              <a:gd name="T51" fmla="*/ 2147483647 h 33"/>
              <a:gd name="T52" fmla="*/ 2147483647 w 39"/>
              <a:gd name="T53" fmla="*/ 2147483647 h 33"/>
              <a:gd name="T54" fmla="*/ 2147483647 w 39"/>
              <a:gd name="T55" fmla="*/ 2147483647 h 33"/>
              <a:gd name="T56" fmla="*/ 2147483647 w 39"/>
              <a:gd name="T57" fmla="*/ 2147483647 h 33"/>
              <a:gd name="T58" fmla="*/ 2147483647 w 39"/>
              <a:gd name="T59" fmla="*/ 0 h 33"/>
              <a:gd name="T60" fmla="*/ 2147483647 w 39"/>
              <a:gd name="T61" fmla="*/ 2147483647 h 33"/>
              <a:gd name="T62" fmla="*/ 2147483647 w 39"/>
              <a:gd name="T63" fmla="*/ 2147483647 h 33"/>
              <a:gd name="T64" fmla="*/ 2147483647 w 39"/>
              <a:gd name="T65" fmla="*/ 2147483647 h 33"/>
              <a:gd name="T66" fmla="*/ 2147483647 w 39"/>
              <a:gd name="T67" fmla="*/ 2147483647 h 33"/>
              <a:gd name="T68" fmla="*/ 2147483647 w 39"/>
              <a:gd name="T69" fmla="*/ 2147483647 h 33"/>
              <a:gd name="T70" fmla="*/ 2147483647 w 39"/>
              <a:gd name="T71" fmla="*/ 2147483647 h 33"/>
              <a:gd name="T72" fmla="*/ 2147483647 w 39"/>
              <a:gd name="T73" fmla="*/ 2147483647 h 33"/>
              <a:gd name="T74" fmla="*/ 2147483647 w 39"/>
              <a:gd name="T75" fmla="*/ 2147483647 h 33"/>
              <a:gd name="T76" fmla="*/ 2147483647 w 39"/>
              <a:gd name="T77" fmla="*/ 2147483647 h 33"/>
              <a:gd name="T78" fmla="*/ 2147483647 w 39"/>
              <a:gd name="T79" fmla="*/ 2147483647 h 33"/>
              <a:gd name="T80" fmla="*/ 2147483647 w 39"/>
              <a:gd name="T81" fmla="*/ 2147483647 h 33"/>
              <a:gd name="T82" fmla="*/ 2147483647 w 39"/>
              <a:gd name="T83" fmla="*/ 2147483647 h 33"/>
              <a:gd name="T84" fmla="*/ 2147483647 w 39"/>
              <a:gd name="T85" fmla="*/ 2147483647 h 33"/>
              <a:gd name="T86" fmla="*/ 2147483647 w 39"/>
              <a:gd name="T87" fmla="*/ 2147483647 h 33"/>
              <a:gd name="T88" fmla="*/ 2147483647 w 39"/>
              <a:gd name="T89" fmla="*/ 2147483647 h 33"/>
              <a:gd name="T90" fmla="*/ 2147483647 w 39"/>
              <a:gd name="T91" fmla="*/ 2147483647 h 33"/>
              <a:gd name="T92" fmla="*/ 2147483647 w 39"/>
              <a:gd name="T93" fmla="*/ 2147483647 h 33"/>
              <a:gd name="T94" fmla="*/ 2147483647 w 39"/>
              <a:gd name="T95" fmla="*/ 2147483647 h 33"/>
              <a:gd name="T96" fmla="*/ 2147483647 w 39"/>
              <a:gd name="T97" fmla="*/ 2147483647 h 33"/>
              <a:gd name="T98" fmla="*/ 2147483647 w 39"/>
              <a:gd name="T99" fmla="*/ 2147483647 h 33"/>
              <a:gd name="T100" fmla="*/ 2147483647 w 39"/>
              <a:gd name="T101" fmla="*/ 2147483647 h 33"/>
              <a:gd name="T102" fmla="*/ 2147483647 w 39"/>
              <a:gd name="T103" fmla="*/ 2147483647 h 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"/>
              <a:gd name="T157" fmla="*/ 0 h 33"/>
              <a:gd name="T158" fmla="*/ 39 w 39"/>
              <a:gd name="T159" fmla="*/ 33 h 3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" h="33">
                <a:moveTo>
                  <a:pt x="34" y="33"/>
                </a:moveTo>
                <a:lnTo>
                  <a:pt x="34" y="14"/>
                </a:lnTo>
                <a:lnTo>
                  <a:pt x="34" y="12"/>
                </a:lnTo>
                <a:lnTo>
                  <a:pt x="34" y="11"/>
                </a:lnTo>
                <a:lnTo>
                  <a:pt x="34" y="9"/>
                </a:lnTo>
                <a:lnTo>
                  <a:pt x="34" y="7"/>
                </a:lnTo>
                <a:lnTo>
                  <a:pt x="33" y="7"/>
                </a:lnTo>
                <a:lnTo>
                  <a:pt x="33" y="5"/>
                </a:lnTo>
                <a:lnTo>
                  <a:pt x="31" y="5"/>
                </a:lnTo>
                <a:lnTo>
                  <a:pt x="29" y="5"/>
                </a:lnTo>
                <a:lnTo>
                  <a:pt x="27" y="5"/>
                </a:lnTo>
                <a:lnTo>
                  <a:pt x="26" y="7"/>
                </a:lnTo>
                <a:lnTo>
                  <a:pt x="24" y="7"/>
                </a:lnTo>
                <a:lnTo>
                  <a:pt x="24" y="9"/>
                </a:lnTo>
                <a:lnTo>
                  <a:pt x="22" y="11"/>
                </a:lnTo>
                <a:lnTo>
                  <a:pt x="22" y="12"/>
                </a:lnTo>
                <a:lnTo>
                  <a:pt x="22" y="14"/>
                </a:lnTo>
                <a:lnTo>
                  <a:pt x="22" y="33"/>
                </a:lnTo>
                <a:lnTo>
                  <a:pt x="17" y="33"/>
                </a:lnTo>
                <a:lnTo>
                  <a:pt x="17" y="14"/>
                </a:lnTo>
                <a:lnTo>
                  <a:pt x="17" y="12"/>
                </a:lnTo>
                <a:lnTo>
                  <a:pt x="17" y="11"/>
                </a:lnTo>
                <a:lnTo>
                  <a:pt x="17" y="9"/>
                </a:lnTo>
                <a:lnTo>
                  <a:pt x="17" y="7"/>
                </a:lnTo>
                <a:lnTo>
                  <a:pt x="15" y="7"/>
                </a:lnTo>
                <a:lnTo>
                  <a:pt x="15" y="5"/>
                </a:lnTo>
                <a:lnTo>
                  <a:pt x="14" y="5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9" y="7"/>
                </a:lnTo>
                <a:lnTo>
                  <a:pt x="7" y="9"/>
                </a:lnTo>
                <a:lnTo>
                  <a:pt x="7" y="11"/>
                </a:lnTo>
                <a:lnTo>
                  <a:pt x="5" y="11"/>
                </a:lnTo>
                <a:lnTo>
                  <a:pt x="5" y="12"/>
                </a:lnTo>
                <a:lnTo>
                  <a:pt x="5" y="14"/>
                </a:lnTo>
                <a:lnTo>
                  <a:pt x="5" y="33"/>
                </a:lnTo>
                <a:lnTo>
                  <a:pt x="0" y="33"/>
                </a:lnTo>
                <a:lnTo>
                  <a:pt x="0" y="2"/>
                </a:lnTo>
                <a:lnTo>
                  <a:pt x="5" y="2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4"/>
                </a:lnTo>
                <a:lnTo>
                  <a:pt x="9" y="4"/>
                </a:lnTo>
                <a:lnTo>
                  <a:pt x="9" y="2"/>
                </a:lnTo>
                <a:lnTo>
                  <a:pt x="10" y="2"/>
                </a:lnTo>
                <a:lnTo>
                  <a:pt x="12" y="2"/>
                </a:lnTo>
                <a:lnTo>
                  <a:pt x="14" y="2"/>
                </a:lnTo>
                <a:lnTo>
                  <a:pt x="14" y="0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19" y="4"/>
                </a:lnTo>
                <a:lnTo>
                  <a:pt x="21" y="4"/>
                </a:lnTo>
                <a:lnTo>
                  <a:pt x="21" y="5"/>
                </a:lnTo>
                <a:lnTo>
                  <a:pt x="22" y="5"/>
                </a:lnTo>
                <a:lnTo>
                  <a:pt x="22" y="4"/>
                </a:lnTo>
                <a:lnTo>
                  <a:pt x="24" y="4"/>
                </a:lnTo>
                <a:lnTo>
                  <a:pt x="26" y="2"/>
                </a:lnTo>
                <a:lnTo>
                  <a:pt x="27" y="2"/>
                </a:lnTo>
                <a:lnTo>
                  <a:pt x="29" y="2"/>
                </a:lnTo>
                <a:lnTo>
                  <a:pt x="31" y="0"/>
                </a:lnTo>
                <a:lnTo>
                  <a:pt x="31" y="2"/>
                </a:lnTo>
                <a:lnTo>
                  <a:pt x="33" y="2"/>
                </a:lnTo>
                <a:lnTo>
                  <a:pt x="34" y="2"/>
                </a:lnTo>
                <a:lnTo>
                  <a:pt x="36" y="2"/>
                </a:lnTo>
                <a:lnTo>
                  <a:pt x="36" y="4"/>
                </a:lnTo>
                <a:lnTo>
                  <a:pt x="38" y="4"/>
                </a:lnTo>
                <a:lnTo>
                  <a:pt x="38" y="5"/>
                </a:lnTo>
                <a:lnTo>
                  <a:pt x="38" y="7"/>
                </a:lnTo>
                <a:lnTo>
                  <a:pt x="39" y="7"/>
                </a:lnTo>
                <a:lnTo>
                  <a:pt x="39" y="9"/>
                </a:lnTo>
                <a:lnTo>
                  <a:pt x="39" y="11"/>
                </a:lnTo>
                <a:lnTo>
                  <a:pt x="39" y="12"/>
                </a:lnTo>
                <a:lnTo>
                  <a:pt x="39" y="14"/>
                </a:lnTo>
                <a:lnTo>
                  <a:pt x="39" y="33"/>
                </a:lnTo>
                <a:lnTo>
                  <a:pt x="34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4" name="Freeform 1119"/>
          <p:cNvSpPr>
            <a:spLocks noChangeArrowheads="1"/>
          </p:cNvSpPr>
          <p:nvPr/>
        </p:nvSpPr>
        <p:spPr bwMode="auto">
          <a:xfrm>
            <a:off x="7718425" y="4168775"/>
            <a:ext cx="41275" cy="74613"/>
          </a:xfrm>
          <a:custGeom>
            <a:avLst/>
            <a:gdLst>
              <a:gd name="T0" fmla="*/ 2147483647 w 26"/>
              <a:gd name="T1" fmla="*/ 2147483647 h 47"/>
              <a:gd name="T2" fmla="*/ 2147483647 w 26"/>
              <a:gd name="T3" fmla="*/ 2147483647 h 47"/>
              <a:gd name="T4" fmla="*/ 2147483647 w 26"/>
              <a:gd name="T5" fmla="*/ 2147483647 h 47"/>
              <a:gd name="T6" fmla="*/ 2147483647 w 26"/>
              <a:gd name="T7" fmla="*/ 2147483647 h 47"/>
              <a:gd name="T8" fmla="*/ 2147483647 w 26"/>
              <a:gd name="T9" fmla="*/ 2147483647 h 47"/>
              <a:gd name="T10" fmla="*/ 2147483647 w 26"/>
              <a:gd name="T11" fmla="*/ 2147483647 h 47"/>
              <a:gd name="T12" fmla="*/ 2147483647 w 26"/>
              <a:gd name="T13" fmla="*/ 2147483647 h 47"/>
              <a:gd name="T14" fmla="*/ 2147483647 w 26"/>
              <a:gd name="T15" fmla="*/ 2147483647 h 47"/>
              <a:gd name="T16" fmla="*/ 2147483647 w 26"/>
              <a:gd name="T17" fmla="*/ 2147483647 h 47"/>
              <a:gd name="T18" fmla="*/ 2147483647 w 26"/>
              <a:gd name="T19" fmla="*/ 2147483647 h 47"/>
              <a:gd name="T20" fmla="*/ 2147483647 w 26"/>
              <a:gd name="T21" fmla="*/ 2147483647 h 47"/>
              <a:gd name="T22" fmla="*/ 2147483647 w 26"/>
              <a:gd name="T23" fmla="*/ 2147483647 h 47"/>
              <a:gd name="T24" fmla="*/ 2147483647 w 26"/>
              <a:gd name="T25" fmla="*/ 2147483647 h 47"/>
              <a:gd name="T26" fmla="*/ 2147483647 w 26"/>
              <a:gd name="T27" fmla="*/ 2147483647 h 47"/>
              <a:gd name="T28" fmla="*/ 2147483647 w 26"/>
              <a:gd name="T29" fmla="*/ 2147483647 h 47"/>
              <a:gd name="T30" fmla="*/ 2147483647 w 26"/>
              <a:gd name="T31" fmla="*/ 2147483647 h 47"/>
              <a:gd name="T32" fmla="*/ 2147483647 w 26"/>
              <a:gd name="T33" fmla="*/ 2147483647 h 47"/>
              <a:gd name="T34" fmla="*/ 2147483647 w 26"/>
              <a:gd name="T35" fmla="*/ 2147483647 h 47"/>
              <a:gd name="T36" fmla="*/ 2147483647 w 26"/>
              <a:gd name="T37" fmla="*/ 2147483647 h 47"/>
              <a:gd name="T38" fmla="*/ 2147483647 w 26"/>
              <a:gd name="T39" fmla="*/ 2147483647 h 47"/>
              <a:gd name="T40" fmla="*/ 2147483647 w 26"/>
              <a:gd name="T41" fmla="*/ 2147483647 h 47"/>
              <a:gd name="T42" fmla="*/ 0 w 26"/>
              <a:gd name="T43" fmla="*/ 2147483647 h 47"/>
              <a:gd name="T44" fmla="*/ 2147483647 w 26"/>
              <a:gd name="T45" fmla="*/ 2147483647 h 47"/>
              <a:gd name="T46" fmla="*/ 2147483647 w 26"/>
              <a:gd name="T47" fmla="*/ 2147483647 h 47"/>
              <a:gd name="T48" fmla="*/ 2147483647 w 26"/>
              <a:gd name="T49" fmla="*/ 2147483647 h 47"/>
              <a:gd name="T50" fmla="*/ 2147483647 w 26"/>
              <a:gd name="T51" fmla="*/ 2147483647 h 47"/>
              <a:gd name="T52" fmla="*/ 2147483647 w 26"/>
              <a:gd name="T53" fmla="*/ 2147483647 h 47"/>
              <a:gd name="T54" fmla="*/ 2147483647 w 26"/>
              <a:gd name="T55" fmla="*/ 0 h 47"/>
              <a:gd name="T56" fmla="*/ 2147483647 w 26"/>
              <a:gd name="T57" fmla="*/ 2147483647 h 47"/>
              <a:gd name="T58" fmla="*/ 2147483647 w 26"/>
              <a:gd name="T59" fmla="*/ 2147483647 h 47"/>
              <a:gd name="T60" fmla="*/ 2147483647 w 26"/>
              <a:gd name="T61" fmla="*/ 2147483647 h 47"/>
              <a:gd name="T62" fmla="*/ 2147483647 w 26"/>
              <a:gd name="T63" fmla="*/ 2147483647 h 47"/>
              <a:gd name="T64" fmla="*/ 2147483647 w 26"/>
              <a:gd name="T65" fmla="*/ 2147483647 h 47"/>
              <a:gd name="T66" fmla="*/ 2147483647 w 26"/>
              <a:gd name="T67" fmla="*/ 2147483647 h 47"/>
              <a:gd name="T68" fmla="*/ 2147483647 w 26"/>
              <a:gd name="T69" fmla="*/ 2147483647 h 47"/>
              <a:gd name="T70" fmla="*/ 2147483647 w 26"/>
              <a:gd name="T71" fmla="*/ 2147483647 h 47"/>
              <a:gd name="T72" fmla="*/ 2147483647 w 26"/>
              <a:gd name="T73" fmla="*/ 2147483647 h 47"/>
              <a:gd name="T74" fmla="*/ 2147483647 w 26"/>
              <a:gd name="T75" fmla="*/ 2147483647 h 47"/>
              <a:gd name="T76" fmla="*/ 2147483647 w 26"/>
              <a:gd name="T77" fmla="*/ 2147483647 h 47"/>
              <a:gd name="T78" fmla="*/ 2147483647 w 26"/>
              <a:gd name="T79" fmla="*/ 2147483647 h 47"/>
              <a:gd name="T80" fmla="*/ 2147483647 w 26"/>
              <a:gd name="T81" fmla="*/ 2147483647 h 47"/>
              <a:gd name="T82" fmla="*/ 2147483647 w 26"/>
              <a:gd name="T83" fmla="*/ 2147483647 h 47"/>
              <a:gd name="T84" fmla="*/ 2147483647 w 26"/>
              <a:gd name="T85" fmla="*/ 2147483647 h 47"/>
              <a:gd name="T86" fmla="*/ 2147483647 w 26"/>
              <a:gd name="T87" fmla="*/ 2147483647 h 47"/>
              <a:gd name="T88" fmla="*/ 0 w 26"/>
              <a:gd name="T89" fmla="*/ 2147483647 h 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"/>
              <a:gd name="T136" fmla="*/ 0 h 47"/>
              <a:gd name="T137" fmla="*/ 26 w 26"/>
              <a:gd name="T138" fmla="*/ 47 h 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" h="47">
                <a:moveTo>
                  <a:pt x="5" y="17"/>
                </a:move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5" y="24"/>
                </a:lnTo>
                <a:lnTo>
                  <a:pt x="7" y="26"/>
                </a:lnTo>
                <a:lnTo>
                  <a:pt x="7" y="28"/>
                </a:lnTo>
                <a:lnTo>
                  <a:pt x="9" y="28"/>
                </a:lnTo>
                <a:lnTo>
                  <a:pt x="9" y="30"/>
                </a:lnTo>
                <a:lnTo>
                  <a:pt x="11" y="30"/>
                </a:lnTo>
                <a:lnTo>
                  <a:pt x="12" y="30"/>
                </a:lnTo>
                <a:lnTo>
                  <a:pt x="14" y="30"/>
                </a:lnTo>
                <a:lnTo>
                  <a:pt x="16" y="30"/>
                </a:lnTo>
                <a:lnTo>
                  <a:pt x="17" y="28"/>
                </a:lnTo>
                <a:lnTo>
                  <a:pt x="19" y="28"/>
                </a:lnTo>
                <a:lnTo>
                  <a:pt x="19" y="26"/>
                </a:lnTo>
                <a:lnTo>
                  <a:pt x="19" y="24"/>
                </a:lnTo>
                <a:lnTo>
                  <a:pt x="21" y="24"/>
                </a:lnTo>
                <a:lnTo>
                  <a:pt x="21" y="23"/>
                </a:lnTo>
                <a:lnTo>
                  <a:pt x="21" y="21"/>
                </a:lnTo>
                <a:lnTo>
                  <a:pt x="21" y="19"/>
                </a:lnTo>
                <a:lnTo>
                  <a:pt x="21" y="17"/>
                </a:lnTo>
                <a:lnTo>
                  <a:pt x="21" y="16"/>
                </a:lnTo>
                <a:lnTo>
                  <a:pt x="21" y="14"/>
                </a:lnTo>
                <a:lnTo>
                  <a:pt x="21" y="12"/>
                </a:lnTo>
                <a:lnTo>
                  <a:pt x="21" y="11"/>
                </a:lnTo>
                <a:lnTo>
                  <a:pt x="19" y="11"/>
                </a:lnTo>
                <a:lnTo>
                  <a:pt x="19" y="9"/>
                </a:lnTo>
                <a:lnTo>
                  <a:pt x="19" y="7"/>
                </a:lnTo>
                <a:lnTo>
                  <a:pt x="17" y="7"/>
                </a:lnTo>
                <a:lnTo>
                  <a:pt x="16" y="7"/>
                </a:lnTo>
                <a:lnTo>
                  <a:pt x="16" y="5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9" y="7"/>
                </a:lnTo>
                <a:lnTo>
                  <a:pt x="7" y="9"/>
                </a:lnTo>
                <a:lnTo>
                  <a:pt x="5" y="11"/>
                </a:lnTo>
                <a:lnTo>
                  <a:pt x="5" y="12"/>
                </a:lnTo>
                <a:lnTo>
                  <a:pt x="5" y="14"/>
                </a:lnTo>
                <a:lnTo>
                  <a:pt x="5" y="16"/>
                </a:lnTo>
                <a:lnTo>
                  <a:pt x="5" y="17"/>
                </a:lnTo>
                <a:close/>
                <a:moveTo>
                  <a:pt x="0" y="47"/>
                </a:moveTo>
                <a:lnTo>
                  <a:pt x="0" y="2"/>
                </a:lnTo>
                <a:lnTo>
                  <a:pt x="5" y="2"/>
                </a:lnTo>
                <a:lnTo>
                  <a:pt x="5" y="7"/>
                </a:lnTo>
                <a:lnTo>
                  <a:pt x="5" y="5"/>
                </a:lnTo>
                <a:lnTo>
                  <a:pt x="5" y="4"/>
                </a:lnTo>
                <a:lnTo>
                  <a:pt x="7" y="4"/>
                </a:lnTo>
                <a:lnTo>
                  <a:pt x="9" y="2"/>
                </a:lnTo>
                <a:lnTo>
                  <a:pt x="11" y="2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2"/>
                </a:lnTo>
                <a:lnTo>
                  <a:pt x="19" y="2"/>
                </a:lnTo>
                <a:lnTo>
                  <a:pt x="21" y="4"/>
                </a:lnTo>
                <a:lnTo>
                  <a:pt x="23" y="4"/>
                </a:lnTo>
                <a:lnTo>
                  <a:pt x="23" y="5"/>
                </a:lnTo>
                <a:lnTo>
                  <a:pt x="24" y="7"/>
                </a:lnTo>
                <a:lnTo>
                  <a:pt x="24" y="9"/>
                </a:lnTo>
                <a:lnTo>
                  <a:pt x="26" y="11"/>
                </a:lnTo>
                <a:lnTo>
                  <a:pt x="26" y="12"/>
                </a:lnTo>
                <a:lnTo>
                  <a:pt x="26" y="14"/>
                </a:lnTo>
                <a:lnTo>
                  <a:pt x="26" y="16"/>
                </a:lnTo>
                <a:lnTo>
                  <a:pt x="26" y="17"/>
                </a:lnTo>
                <a:lnTo>
                  <a:pt x="26" y="19"/>
                </a:lnTo>
                <a:lnTo>
                  <a:pt x="26" y="21"/>
                </a:lnTo>
                <a:lnTo>
                  <a:pt x="26" y="23"/>
                </a:lnTo>
                <a:lnTo>
                  <a:pt x="26" y="24"/>
                </a:lnTo>
                <a:lnTo>
                  <a:pt x="24" y="26"/>
                </a:lnTo>
                <a:lnTo>
                  <a:pt x="24" y="28"/>
                </a:lnTo>
                <a:lnTo>
                  <a:pt x="23" y="30"/>
                </a:lnTo>
                <a:lnTo>
                  <a:pt x="23" y="31"/>
                </a:lnTo>
                <a:lnTo>
                  <a:pt x="21" y="31"/>
                </a:lnTo>
                <a:lnTo>
                  <a:pt x="19" y="33"/>
                </a:lnTo>
                <a:lnTo>
                  <a:pt x="17" y="33"/>
                </a:lnTo>
                <a:lnTo>
                  <a:pt x="16" y="35"/>
                </a:lnTo>
                <a:lnTo>
                  <a:pt x="14" y="35"/>
                </a:lnTo>
                <a:lnTo>
                  <a:pt x="12" y="35"/>
                </a:lnTo>
                <a:lnTo>
                  <a:pt x="11" y="35"/>
                </a:lnTo>
                <a:lnTo>
                  <a:pt x="11" y="33"/>
                </a:lnTo>
                <a:lnTo>
                  <a:pt x="9" y="33"/>
                </a:lnTo>
                <a:lnTo>
                  <a:pt x="7" y="33"/>
                </a:lnTo>
                <a:lnTo>
                  <a:pt x="7" y="31"/>
                </a:lnTo>
                <a:lnTo>
                  <a:pt x="5" y="31"/>
                </a:lnTo>
                <a:lnTo>
                  <a:pt x="5" y="30"/>
                </a:lnTo>
                <a:lnTo>
                  <a:pt x="5" y="47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5" name="Freeform 1120"/>
          <p:cNvSpPr>
            <a:spLocks noChangeArrowheads="1"/>
          </p:cNvSpPr>
          <p:nvPr/>
        </p:nvSpPr>
        <p:spPr bwMode="auto">
          <a:xfrm>
            <a:off x="7767638" y="4168775"/>
            <a:ext cx="41275" cy="55563"/>
          </a:xfrm>
          <a:custGeom>
            <a:avLst/>
            <a:gdLst>
              <a:gd name="T0" fmla="*/ 2147483647 w 26"/>
              <a:gd name="T1" fmla="*/ 2147483647 h 35"/>
              <a:gd name="T2" fmla="*/ 2147483647 w 26"/>
              <a:gd name="T3" fmla="*/ 2147483647 h 35"/>
              <a:gd name="T4" fmla="*/ 2147483647 w 26"/>
              <a:gd name="T5" fmla="*/ 2147483647 h 35"/>
              <a:gd name="T6" fmla="*/ 2147483647 w 26"/>
              <a:gd name="T7" fmla="*/ 2147483647 h 35"/>
              <a:gd name="T8" fmla="*/ 2147483647 w 26"/>
              <a:gd name="T9" fmla="*/ 2147483647 h 35"/>
              <a:gd name="T10" fmla="*/ 2147483647 w 26"/>
              <a:gd name="T11" fmla="*/ 2147483647 h 35"/>
              <a:gd name="T12" fmla="*/ 2147483647 w 26"/>
              <a:gd name="T13" fmla="*/ 2147483647 h 35"/>
              <a:gd name="T14" fmla="*/ 2147483647 w 26"/>
              <a:gd name="T15" fmla="*/ 2147483647 h 35"/>
              <a:gd name="T16" fmla="*/ 2147483647 w 26"/>
              <a:gd name="T17" fmla="*/ 2147483647 h 35"/>
              <a:gd name="T18" fmla="*/ 2147483647 w 26"/>
              <a:gd name="T19" fmla="*/ 2147483647 h 35"/>
              <a:gd name="T20" fmla="*/ 2147483647 w 26"/>
              <a:gd name="T21" fmla="*/ 2147483647 h 35"/>
              <a:gd name="T22" fmla="*/ 2147483647 w 26"/>
              <a:gd name="T23" fmla="*/ 2147483647 h 35"/>
              <a:gd name="T24" fmla="*/ 2147483647 w 26"/>
              <a:gd name="T25" fmla="*/ 2147483647 h 35"/>
              <a:gd name="T26" fmla="*/ 2147483647 w 26"/>
              <a:gd name="T27" fmla="*/ 2147483647 h 35"/>
              <a:gd name="T28" fmla="*/ 2147483647 w 26"/>
              <a:gd name="T29" fmla="*/ 2147483647 h 35"/>
              <a:gd name="T30" fmla="*/ 2147483647 w 26"/>
              <a:gd name="T31" fmla="*/ 2147483647 h 35"/>
              <a:gd name="T32" fmla="*/ 2147483647 w 26"/>
              <a:gd name="T33" fmla="*/ 2147483647 h 35"/>
              <a:gd name="T34" fmla="*/ 2147483647 w 26"/>
              <a:gd name="T35" fmla="*/ 2147483647 h 35"/>
              <a:gd name="T36" fmla="*/ 2147483647 w 26"/>
              <a:gd name="T37" fmla="*/ 2147483647 h 35"/>
              <a:gd name="T38" fmla="*/ 2147483647 w 26"/>
              <a:gd name="T39" fmla="*/ 2147483647 h 35"/>
              <a:gd name="T40" fmla="*/ 2147483647 w 26"/>
              <a:gd name="T41" fmla="*/ 2147483647 h 35"/>
              <a:gd name="T42" fmla="*/ 0 w 26"/>
              <a:gd name="T43" fmla="*/ 2147483647 h 35"/>
              <a:gd name="T44" fmla="*/ 0 w 26"/>
              <a:gd name="T45" fmla="*/ 2147483647 h 35"/>
              <a:gd name="T46" fmla="*/ 2147483647 w 26"/>
              <a:gd name="T47" fmla="*/ 2147483647 h 35"/>
              <a:gd name="T48" fmla="*/ 2147483647 w 26"/>
              <a:gd name="T49" fmla="*/ 2147483647 h 35"/>
              <a:gd name="T50" fmla="*/ 2147483647 w 26"/>
              <a:gd name="T51" fmla="*/ 2147483647 h 35"/>
              <a:gd name="T52" fmla="*/ 2147483647 w 26"/>
              <a:gd name="T53" fmla="*/ 0 h 35"/>
              <a:gd name="T54" fmla="*/ 2147483647 w 26"/>
              <a:gd name="T55" fmla="*/ 2147483647 h 35"/>
              <a:gd name="T56" fmla="*/ 2147483647 w 26"/>
              <a:gd name="T57" fmla="*/ 2147483647 h 35"/>
              <a:gd name="T58" fmla="*/ 2147483647 w 26"/>
              <a:gd name="T59" fmla="*/ 2147483647 h 35"/>
              <a:gd name="T60" fmla="*/ 2147483647 w 26"/>
              <a:gd name="T61" fmla="*/ 2147483647 h 35"/>
              <a:gd name="T62" fmla="*/ 2147483647 w 26"/>
              <a:gd name="T63" fmla="*/ 2147483647 h 35"/>
              <a:gd name="T64" fmla="*/ 2147483647 w 26"/>
              <a:gd name="T65" fmla="*/ 2147483647 h 35"/>
              <a:gd name="T66" fmla="*/ 2147483647 w 26"/>
              <a:gd name="T67" fmla="*/ 2147483647 h 35"/>
              <a:gd name="T68" fmla="*/ 2147483647 w 26"/>
              <a:gd name="T69" fmla="*/ 2147483647 h 35"/>
              <a:gd name="T70" fmla="*/ 2147483647 w 26"/>
              <a:gd name="T71" fmla="*/ 2147483647 h 35"/>
              <a:gd name="T72" fmla="*/ 2147483647 w 26"/>
              <a:gd name="T73" fmla="*/ 2147483647 h 35"/>
              <a:gd name="T74" fmla="*/ 2147483647 w 26"/>
              <a:gd name="T75" fmla="*/ 2147483647 h 35"/>
              <a:gd name="T76" fmla="*/ 2147483647 w 26"/>
              <a:gd name="T77" fmla="*/ 2147483647 h 35"/>
              <a:gd name="T78" fmla="*/ 2147483647 w 26"/>
              <a:gd name="T79" fmla="*/ 2147483647 h 35"/>
              <a:gd name="T80" fmla="*/ 2147483647 w 26"/>
              <a:gd name="T81" fmla="*/ 2147483647 h 35"/>
              <a:gd name="T82" fmla="*/ 0 w 26"/>
              <a:gd name="T83" fmla="*/ 2147483647 h 35"/>
              <a:gd name="T84" fmla="*/ 0 w 26"/>
              <a:gd name="T85" fmla="*/ 2147483647 h 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35"/>
              <a:gd name="T131" fmla="*/ 26 w 26"/>
              <a:gd name="T132" fmla="*/ 35 h 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35">
                <a:moveTo>
                  <a:pt x="4" y="17"/>
                </a:moveTo>
                <a:lnTo>
                  <a:pt x="4" y="19"/>
                </a:lnTo>
                <a:lnTo>
                  <a:pt x="4" y="21"/>
                </a:lnTo>
                <a:lnTo>
                  <a:pt x="5" y="23"/>
                </a:lnTo>
                <a:lnTo>
                  <a:pt x="5" y="24"/>
                </a:lnTo>
                <a:lnTo>
                  <a:pt x="5" y="26"/>
                </a:lnTo>
                <a:lnTo>
                  <a:pt x="7" y="26"/>
                </a:lnTo>
                <a:lnTo>
                  <a:pt x="7" y="28"/>
                </a:lnTo>
                <a:lnTo>
                  <a:pt x="9" y="28"/>
                </a:lnTo>
                <a:lnTo>
                  <a:pt x="9" y="30"/>
                </a:lnTo>
                <a:lnTo>
                  <a:pt x="11" y="30"/>
                </a:lnTo>
                <a:lnTo>
                  <a:pt x="12" y="30"/>
                </a:lnTo>
                <a:lnTo>
                  <a:pt x="14" y="30"/>
                </a:lnTo>
                <a:lnTo>
                  <a:pt x="16" y="30"/>
                </a:lnTo>
                <a:lnTo>
                  <a:pt x="17" y="28"/>
                </a:lnTo>
                <a:lnTo>
                  <a:pt x="19" y="28"/>
                </a:lnTo>
                <a:lnTo>
                  <a:pt x="19" y="26"/>
                </a:lnTo>
                <a:lnTo>
                  <a:pt x="19" y="24"/>
                </a:lnTo>
                <a:lnTo>
                  <a:pt x="21" y="24"/>
                </a:lnTo>
                <a:lnTo>
                  <a:pt x="21" y="23"/>
                </a:lnTo>
                <a:lnTo>
                  <a:pt x="21" y="21"/>
                </a:lnTo>
                <a:lnTo>
                  <a:pt x="21" y="19"/>
                </a:lnTo>
                <a:lnTo>
                  <a:pt x="21" y="17"/>
                </a:lnTo>
                <a:lnTo>
                  <a:pt x="21" y="16"/>
                </a:lnTo>
                <a:lnTo>
                  <a:pt x="21" y="14"/>
                </a:lnTo>
                <a:lnTo>
                  <a:pt x="21" y="12"/>
                </a:lnTo>
                <a:lnTo>
                  <a:pt x="21" y="11"/>
                </a:lnTo>
                <a:lnTo>
                  <a:pt x="19" y="11"/>
                </a:lnTo>
                <a:lnTo>
                  <a:pt x="19" y="9"/>
                </a:lnTo>
                <a:lnTo>
                  <a:pt x="19" y="7"/>
                </a:lnTo>
                <a:lnTo>
                  <a:pt x="17" y="7"/>
                </a:lnTo>
                <a:lnTo>
                  <a:pt x="16" y="7"/>
                </a:lnTo>
                <a:lnTo>
                  <a:pt x="16" y="5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9" y="7"/>
                </a:lnTo>
                <a:lnTo>
                  <a:pt x="7" y="7"/>
                </a:lnTo>
                <a:lnTo>
                  <a:pt x="7" y="9"/>
                </a:lnTo>
                <a:lnTo>
                  <a:pt x="5" y="9"/>
                </a:lnTo>
                <a:lnTo>
                  <a:pt x="5" y="11"/>
                </a:lnTo>
                <a:lnTo>
                  <a:pt x="5" y="12"/>
                </a:lnTo>
                <a:lnTo>
                  <a:pt x="4" y="14"/>
                </a:lnTo>
                <a:lnTo>
                  <a:pt x="4" y="16"/>
                </a:lnTo>
                <a:lnTo>
                  <a:pt x="4" y="17"/>
                </a:lnTo>
                <a:close/>
                <a:moveTo>
                  <a:pt x="0" y="17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2"/>
                </a:lnTo>
                <a:lnTo>
                  <a:pt x="7" y="2"/>
                </a:lnTo>
                <a:lnTo>
                  <a:pt x="9" y="2"/>
                </a:lnTo>
                <a:lnTo>
                  <a:pt x="11" y="2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2"/>
                </a:lnTo>
                <a:lnTo>
                  <a:pt x="17" y="2"/>
                </a:lnTo>
                <a:lnTo>
                  <a:pt x="19" y="2"/>
                </a:lnTo>
                <a:lnTo>
                  <a:pt x="21" y="4"/>
                </a:lnTo>
                <a:lnTo>
                  <a:pt x="23" y="5"/>
                </a:lnTo>
                <a:lnTo>
                  <a:pt x="23" y="7"/>
                </a:lnTo>
                <a:lnTo>
                  <a:pt x="24" y="7"/>
                </a:lnTo>
                <a:lnTo>
                  <a:pt x="24" y="9"/>
                </a:lnTo>
                <a:lnTo>
                  <a:pt x="24" y="11"/>
                </a:lnTo>
                <a:lnTo>
                  <a:pt x="26" y="12"/>
                </a:lnTo>
                <a:lnTo>
                  <a:pt x="26" y="14"/>
                </a:lnTo>
                <a:lnTo>
                  <a:pt x="26" y="16"/>
                </a:lnTo>
                <a:lnTo>
                  <a:pt x="26" y="17"/>
                </a:lnTo>
                <a:lnTo>
                  <a:pt x="26" y="19"/>
                </a:lnTo>
                <a:lnTo>
                  <a:pt x="26" y="21"/>
                </a:lnTo>
                <a:lnTo>
                  <a:pt x="26" y="23"/>
                </a:lnTo>
                <a:lnTo>
                  <a:pt x="24" y="24"/>
                </a:lnTo>
                <a:lnTo>
                  <a:pt x="24" y="26"/>
                </a:lnTo>
                <a:lnTo>
                  <a:pt x="24" y="28"/>
                </a:lnTo>
                <a:lnTo>
                  <a:pt x="23" y="30"/>
                </a:lnTo>
                <a:lnTo>
                  <a:pt x="21" y="31"/>
                </a:lnTo>
                <a:lnTo>
                  <a:pt x="19" y="33"/>
                </a:lnTo>
                <a:lnTo>
                  <a:pt x="17" y="33"/>
                </a:lnTo>
                <a:lnTo>
                  <a:pt x="16" y="35"/>
                </a:lnTo>
                <a:lnTo>
                  <a:pt x="14" y="35"/>
                </a:lnTo>
                <a:lnTo>
                  <a:pt x="12" y="35"/>
                </a:lnTo>
                <a:lnTo>
                  <a:pt x="11" y="35"/>
                </a:lnTo>
                <a:lnTo>
                  <a:pt x="9" y="33"/>
                </a:lnTo>
                <a:lnTo>
                  <a:pt x="7" y="33"/>
                </a:lnTo>
                <a:lnTo>
                  <a:pt x="5" y="33"/>
                </a:lnTo>
                <a:lnTo>
                  <a:pt x="5" y="31"/>
                </a:lnTo>
                <a:lnTo>
                  <a:pt x="4" y="31"/>
                </a:lnTo>
                <a:lnTo>
                  <a:pt x="4" y="30"/>
                </a:lnTo>
                <a:lnTo>
                  <a:pt x="2" y="30"/>
                </a:lnTo>
                <a:lnTo>
                  <a:pt x="2" y="28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6" name="Freeform 1121"/>
          <p:cNvSpPr>
            <a:spLocks noChangeArrowheads="1"/>
          </p:cNvSpPr>
          <p:nvPr/>
        </p:nvSpPr>
        <p:spPr bwMode="auto">
          <a:xfrm>
            <a:off x="7839075" y="4152900"/>
            <a:ext cx="41275" cy="71438"/>
          </a:xfrm>
          <a:custGeom>
            <a:avLst/>
            <a:gdLst>
              <a:gd name="T0" fmla="*/ 2147483647 w 26"/>
              <a:gd name="T1" fmla="*/ 2147483647 h 45"/>
              <a:gd name="T2" fmla="*/ 2147483647 w 26"/>
              <a:gd name="T3" fmla="*/ 2147483647 h 45"/>
              <a:gd name="T4" fmla="*/ 2147483647 w 26"/>
              <a:gd name="T5" fmla="*/ 2147483647 h 45"/>
              <a:gd name="T6" fmla="*/ 2147483647 w 26"/>
              <a:gd name="T7" fmla="*/ 2147483647 h 45"/>
              <a:gd name="T8" fmla="*/ 2147483647 w 26"/>
              <a:gd name="T9" fmla="*/ 2147483647 h 45"/>
              <a:gd name="T10" fmla="*/ 2147483647 w 26"/>
              <a:gd name="T11" fmla="*/ 2147483647 h 45"/>
              <a:gd name="T12" fmla="*/ 2147483647 w 26"/>
              <a:gd name="T13" fmla="*/ 2147483647 h 45"/>
              <a:gd name="T14" fmla="*/ 2147483647 w 26"/>
              <a:gd name="T15" fmla="*/ 2147483647 h 45"/>
              <a:gd name="T16" fmla="*/ 2147483647 w 26"/>
              <a:gd name="T17" fmla="*/ 2147483647 h 45"/>
              <a:gd name="T18" fmla="*/ 2147483647 w 26"/>
              <a:gd name="T19" fmla="*/ 2147483647 h 45"/>
              <a:gd name="T20" fmla="*/ 2147483647 w 26"/>
              <a:gd name="T21" fmla="*/ 2147483647 h 45"/>
              <a:gd name="T22" fmla="*/ 2147483647 w 26"/>
              <a:gd name="T23" fmla="*/ 2147483647 h 45"/>
              <a:gd name="T24" fmla="*/ 2147483647 w 26"/>
              <a:gd name="T25" fmla="*/ 2147483647 h 45"/>
              <a:gd name="T26" fmla="*/ 2147483647 w 26"/>
              <a:gd name="T27" fmla="*/ 2147483647 h 45"/>
              <a:gd name="T28" fmla="*/ 2147483647 w 26"/>
              <a:gd name="T29" fmla="*/ 2147483647 h 45"/>
              <a:gd name="T30" fmla="*/ 2147483647 w 26"/>
              <a:gd name="T31" fmla="*/ 2147483647 h 45"/>
              <a:gd name="T32" fmla="*/ 2147483647 w 26"/>
              <a:gd name="T33" fmla="*/ 2147483647 h 45"/>
              <a:gd name="T34" fmla="*/ 2147483647 w 26"/>
              <a:gd name="T35" fmla="*/ 2147483647 h 45"/>
              <a:gd name="T36" fmla="*/ 2147483647 w 26"/>
              <a:gd name="T37" fmla="*/ 2147483647 h 45"/>
              <a:gd name="T38" fmla="*/ 2147483647 w 26"/>
              <a:gd name="T39" fmla="*/ 2147483647 h 45"/>
              <a:gd name="T40" fmla="*/ 2147483647 w 26"/>
              <a:gd name="T41" fmla="*/ 2147483647 h 45"/>
              <a:gd name="T42" fmla="*/ 2147483647 w 26"/>
              <a:gd name="T43" fmla="*/ 0 h 45"/>
              <a:gd name="T44" fmla="*/ 2147483647 w 26"/>
              <a:gd name="T45" fmla="*/ 2147483647 h 45"/>
              <a:gd name="T46" fmla="*/ 2147483647 w 26"/>
              <a:gd name="T47" fmla="*/ 2147483647 h 45"/>
              <a:gd name="T48" fmla="*/ 2147483647 w 26"/>
              <a:gd name="T49" fmla="*/ 2147483647 h 45"/>
              <a:gd name="T50" fmla="*/ 2147483647 w 26"/>
              <a:gd name="T51" fmla="*/ 2147483647 h 45"/>
              <a:gd name="T52" fmla="*/ 2147483647 w 26"/>
              <a:gd name="T53" fmla="*/ 2147483647 h 45"/>
              <a:gd name="T54" fmla="*/ 2147483647 w 26"/>
              <a:gd name="T55" fmla="*/ 2147483647 h 45"/>
              <a:gd name="T56" fmla="*/ 2147483647 w 26"/>
              <a:gd name="T57" fmla="*/ 2147483647 h 45"/>
              <a:gd name="T58" fmla="*/ 2147483647 w 26"/>
              <a:gd name="T59" fmla="*/ 2147483647 h 45"/>
              <a:gd name="T60" fmla="*/ 2147483647 w 26"/>
              <a:gd name="T61" fmla="*/ 2147483647 h 45"/>
              <a:gd name="T62" fmla="*/ 2147483647 w 26"/>
              <a:gd name="T63" fmla="*/ 2147483647 h 45"/>
              <a:gd name="T64" fmla="*/ 0 w 26"/>
              <a:gd name="T65" fmla="*/ 2147483647 h 45"/>
              <a:gd name="T66" fmla="*/ 0 w 26"/>
              <a:gd name="T67" fmla="*/ 2147483647 h 45"/>
              <a:gd name="T68" fmla="*/ 0 w 26"/>
              <a:gd name="T69" fmla="*/ 2147483647 h 45"/>
              <a:gd name="T70" fmla="*/ 2147483647 w 26"/>
              <a:gd name="T71" fmla="*/ 2147483647 h 45"/>
              <a:gd name="T72" fmla="*/ 2147483647 w 26"/>
              <a:gd name="T73" fmla="*/ 2147483647 h 45"/>
              <a:gd name="T74" fmla="*/ 2147483647 w 26"/>
              <a:gd name="T75" fmla="*/ 2147483647 h 45"/>
              <a:gd name="T76" fmla="*/ 2147483647 w 26"/>
              <a:gd name="T77" fmla="*/ 2147483647 h 45"/>
              <a:gd name="T78" fmla="*/ 2147483647 w 26"/>
              <a:gd name="T79" fmla="*/ 2147483647 h 45"/>
              <a:gd name="T80" fmla="*/ 2147483647 w 26"/>
              <a:gd name="T81" fmla="*/ 2147483647 h 45"/>
              <a:gd name="T82" fmla="*/ 2147483647 w 26"/>
              <a:gd name="T83" fmla="*/ 2147483647 h 45"/>
              <a:gd name="T84" fmla="*/ 2147483647 w 26"/>
              <a:gd name="T85" fmla="*/ 2147483647 h 45"/>
              <a:gd name="T86" fmla="*/ 2147483647 w 26"/>
              <a:gd name="T87" fmla="*/ 2147483647 h 45"/>
              <a:gd name="T88" fmla="*/ 2147483647 w 26"/>
              <a:gd name="T89" fmla="*/ 0 h 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"/>
              <a:gd name="T136" fmla="*/ 0 h 45"/>
              <a:gd name="T137" fmla="*/ 26 w 26"/>
              <a:gd name="T138" fmla="*/ 45 h 4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" h="45">
                <a:moveTo>
                  <a:pt x="20" y="27"/>
                </a:moveTo>
                <a:lnTo>
                  <a:pt x="20" y="26"/>
                </a:lnTo>
                <a:lnTo>
                  <a:pt x="20" y="24"/>
                </a:lnTo>
                <a:lnTo>
                  <a:pt x="20" y="22"/>
                </a:lnTo>
                <a:lnTo>
                  <a:pt x="20" y="21"/>
                </a:lnTo>
                <a:lnTo>
                  <a:pt x="19" y="19"/>
                </a:lnTo>
                <a:lnTo>
                  <a:pt x="19" y="17"/>
                </a:lnTo>
                <a:lnTo>
                  <a:pt x="17" y="17"/>
                </a:lnTo>
                <a:lnTo>
                  <a:pt x="15" y="15"/>
                </a:lnTo>
                <a:lnTo>
                  <a:pt x="14" y="15"/>
                </a:lnTo>
                <a:lnTo>
                  <a:pt x="12" y="15"/>
                </a:lnTo>
                <a:lnTo>
                  <a:pt x="10" y="15"/>
                </a:lnTo>
                <a:lnTo>
                  <a:pt x="10" y="17"/>
                </a:lnTo>
                <a:lnTo>
                  <a:pt x="8" y="17"/>
                </a:lnTo>
                <a:lnTo>
                  <a:pt x="7" y="19"/>
                </a:lnTo>
                <a:lnTo>
                  <a:pt x="7" y="21"/>
                </a:lnTo>
                <a:lnTo>
                  <a:pt x="5" y="21"/>
                </a:lnTo>
                <a:lnTo>
                  <a:pt x="5" y="22"/>
                </a:lnTo>
                <a:lnTo>
                  <a:pt x="5" y="24"/>
                </a:lnTo>
                <a:lnTo>
                  <a:pt x="5" y="26"/>
                </a:lnTo>
                <a:lnTo>
                  <a:pt x="5" y="27"/>
                </a:lnTo>
                <a:lnTo>
                  <a:pt x="5" y="29"/>
                </a:lnTo>
                <a:lnTo>
                  <a:pt x="5" y="31"/>
                </a:lnTo>
                <a:lnTo>
                  <a:pt x="5" y="33"/>
                </a:lnTo>
                <a:lnTo>
                  <a:pt x="5" y="34"/>
                </a:lnTo>
                <a:lnTo>
                  <a:pt x="7" y="36"/>
                </a:lnTo>
                <a:lnTo>
                  <a:pt x="7" y="38"/>
                </a:lnTo>
                <a:lnTo>
                  <a:pt x="8" y="38"/>
                </a:lnTo>
                <a:lnTo>
                  <a:pt x="10" y="40"/>
                </a:lnTo>
                <a:lnTo>
                  <a:pt x="12" y="40"/>
                </a:lnTo>
                <a:lnTo>
                  <a:pt x="14" y="40"/>
                </a:lnTo>
                <a:lnTo>
                  <a:pt x="15" y="40"/>
                </a:lnTo>
                <a:lnTo>
                  <a:pt x="17" y="40"/>
                </a:lnTo>
                <a:lnTo>
                  <a:pt x="17" y="38"/>
                </a:lnTo>
                <a:lnTo>
                  <a:pt x="19" y="38"/>
                </a:lnTo>
                <a:lnTo>
                  <a:pt x="19" y="36"/>
                </a:lnTo>
                <a:lnTo>
                  <a:pt x="20" y="34"/>
                </a:lnTo>
                <a:lnTo>
                  <a:pt x="20" y="33"/>
                </a:lnTo>
                <a:lnTo>
                  <a:pt x="20" y="31"/>
                </a:lnTo>
                <a:lnTo>
                  <a:pt x="20" y="29"/>
                </a:lnTo>
                <a:lnTo>
                  <a:pt x="20" y="27"/>
                </a:lnTo>
                <a:close/>
                <a:moveTo>
                  <a:pt x="26" y="0"/>
                </a:moveTo>
                <a:lnTo>
                  <a:pt x="26" y="43"/>
                </a:lnTo>
                <a:lnTo>
                  <a:pt x="20" y="43"/>
                </a:lnTo>
                <a:lnTo>
                  <a:pt x="20" y="40"/>
                </a:lnTo>
                <a:lnTo>
                  <a:pt x="20" y="41"/>
                </a:lnTo>
                <a:lnTo>
                  <a:pt x="19" y="41"/>
                </a:lnTo>
                <a:lnTo>
                  <a:pt x="19" y="43"/>
                </a:lnTo>
                <a:lnTo>
                  <a:pt x="17" y="43"/>
                </a:lnTo>
                <a:lnTo>
                  <a:pt x="15" y="43"/>
                </a:lnTo>
                <a:lnTo>
                  <a:pt x="15" y="45"/>
                </a:lnTo>
                <a:lnTo>
                  <a:pt x="14" y="45"/>
                </a:lnTo>
                <a:lnTo>
                  <a:pt x="12" y="45"/>
                </a:lnTo>
                <a:lnTo>
                  <a:pt x="10" y="45"/>
                </a:lnTo>
                <a:lnTo>
                  <a:pt x="8" y="45"/>
                </a:lnTo>
                <a:lnTo>
                  <a:pt x="8" y="43"/>
                </a:lnTo>
                <a:lnTo>
                  <a:pt x="7" y="43"/>
                </a:lnTo>
                <a:lnTo>
                  <a:pt x="5" y="43"/>
                </a:lnTo>
                <a:lnTo>
                  <a:pt x="5" y="41"/>
                </a:lnTo>
                <a:lnTo>
                  <a:pt x="3" y="41"/>
                </a:lnTo>
                <a:lnTo>
                  <a:pt x="3" y="40"/>
                </a:lnTo>
                <a:lnTo>
                  <a:pt x="2" y="38"/>
                </a:lnTo>
                <a:lnTo>
                  <a:pt x="2" y="36"/>
                </a:lnTo>
                <a:lnTo>
                  <a:pt x="0" y="34"/>
                </a:ln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7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0" y="21"/>
                </a:lnTo>
                <a:lnTo>
                  <a:pt x="2" y="19"/>
                </a:lnTo>
                <a:lnTo>
                  <a:pt x="2" y="17"/>
                </a:lnTo>
                <a:lnTo>
                  <a:pt x="3" y="15"/>
                </a:lnTo>
                <a:lnTo>
                  <a:pt x="3" y="14"/>
                </a:lnTo>
                <a:lnTo>
                  <a:pt x="5" y="14"/>
                </a:lnTo>
                <a:lnTo>
                  <a:pt x="5" y="12"/>
                </a:lnTo>
                <a:lnTo>
                  <a:pt x="7" y="12"/>
                </a:lnTo>
                <a:lnTo>
                  <a:pt x="8" y="12"/>
                </a:lnTo>
                <a:lnTo>
                  <a:pt x="10" y="10"/>
                </a:lnTo>
                <a:lnTo>
                  <a:pt x="12" y="10"/>
                </a:lnTo>
                <a:lnTo>
                  <a:pt x="14" y="10"/>
                </a:lnTo>
                <a:lnTo>
                  <a:pt x="15" y="12"/>
                </a:lnTo>
                <a:lnTo>
                  <a:pt x="17" y="12"/>
                </a:lnTo>
                <a:lnTo>
                  <a:pt x="19" y="12"/>
                </a:lnTo>
                <a:lnTo>
                  <a:pt x="19" y="14"/>
                </a:lnTo>
                <a:lnTo>
                  <a:pt x="20" y="15"/>
                </a:lnTo>
                <a:lnTo>
                  <a:pt x="20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7" name="Freeform 1122"/>
          <p:cNvSpPr>
            <a:spLocks noChangeArrowheads="1"/>
          </p:cNvSpPr>
          <p:nvPr/>
        </p:nvSpPr>
        <p:spPr bwMode="auto">
          <a:xfrm>
            <a:off x="7888288" y="4168775"/>
            <a:ext cx="41275" cy="55563"/>
          </a:xfrm>
          <a:custGeom>
            <a:avLst/>
            <a:gdLst>
              <a:gd name="T0" fmla="*/ 2147483647 w 26"/>
              <a:gd name="T1" fmla="*/ 2147483647 h 35"/>
              <a:gd name="T2" fmla="*/ 2147483647 w 26"/>
              <a:gd name="T3" fmla="*/ 2147483647 h 35"/>
              <a:gd name="T4" fmla="*/ 2147483647 w 26"/>
              <a:gd name="T5" fmla="*/ 2147483647 h 35"/>
              <a:gd name="T6" fmla="*/ 2147483647 w 26"/>
              <a:gd name="T7" fmla="*/ 2147483647 h 35"/>
              <a:gd name="T8" fmla="*/ 2147483647 w 26"/>
              <a:gd name="T9" fmla="*/ 2147483647 h 35"/>
              <a:gd name="T10" fmla="*/ 2147483647 w 26"/>
              <a:gd name="T11" fmla="*/ 2147483647 h 35"/>
              <a:gd name="T12" fmla="*/ 2147483647 w 26"/>
              <a:gd name="T13" fmla="*/ 2147483647 h 35"/>
              <a:gd name="T14" fmla="*/ 2147483647 w 26"/>
              <a:gd name="T15" fmla="*/ 2147483647 h 35"/>
              <a:gd name="T16" fmla="*/ 2147483647 w 26"/>
              <a:gd name="T17" fmla="*/ 2147483647 h 35"/>
              <a:gd name="T18" fmla="*/ 2147483647 w 26"/>
              <a:gd name="T19" fmla="*/ 2147483647 h 35"/>
              <a:gd name="T20" fmla="*/ 2147483647 w 26"/>
              <a:gd name="T21" fmla="*/ 2147483647 h 35"/>
              <a:gd name="T22" fmla="*/ 2147483647 w 26"/>
              <a:gd name="T23" fmla="*/ 2147483647 h 35"/>
              <a:gd name="T24" fmla="*/ 2147483647 w 26"/>
              <a:gd name="T25" fmla="*/ 2147483647 h 35"/>
              <a:gd name="T26" fmla="*/ 2147483647 w 26"/>
              <a:gd name="T27" fmla="*/ 2147483647 h 35"/>
              <a:gd name="T28" fmla="*/ 2147483647 w 26"/>
              <a:gd name="T29" fmla="*/ 2147483647 h 35"/>
              <a:gd name="T30" fmla="*/ 2147483647 w 26"/>
              <a:gd name="T31" fmla="*/ 2147483647 h 35"/>
              <a:gd name="T32" fmla="*/ 2147483647 w 26"/>
              <a:gd name="T33" fmla="*/ 2147483647 h 35"/>
              <a:gd name="T34" fmla="*/ 2147483647 w 26"/>
              <a:gd name="T35" fmla="*/ 2147483647 h 35"/>
              <a:gd name="T36" fmla="*/ 2147483647 w 26"/>
              <a:gd name="T37" fmla="*/ 2147483647 h 35"/>
              <a:gd name="T38" fmla="*/ 2147483647 w 26"/>
              <a:gd name="T39" fmla="*/ 2147483647 h 35"/>
              <a:gd name="T40" fmla="*/ 2147483647 w 26"/>
              <a:gd name="T41" fmla="*/ 2147483647 h 35"/>
              <a:gd name="T42" fmla="*/ 0 w 26"/>
              <a:gd name="T43" fmla="*/ 2147483647 h 35"/>
              <a:gd name="T44" fmla="*/ 0 w 26"/>
              <a:gd name="T45" fmla="*/ 2147483647 h 35"/>
              <a:gd name="T46" fmla="*/ 2147483647 w 26"/>
              <a:gd name="T47" fmla="*/ 2147483647 h 35"/>
              <a:gd name="T48" fmla="*/ 2147483647 w 26"/>
              <a:gd name="T49" fmla="*/ 2147483647 h 35"/>
              <a:gd name="T50" fmla="*/ 2147483647 w 26"/>
              <a:gd name="T51" fmla="*/ 2147483647 h 35"/>
              <a:gd name="T52" fmla="*/ 2147483647 w 26"/>
              <a:gd name="T53" fmla="*/ 2147483647 h 35"/>
              <a:gd name="T54" fmla="*/ 2147483647 w 26"/>
              <a:gd name="T55" fmla="*/ 0 h 35"/>
              <a:gd name="T56" fmla="*/ 2147483647 w 26"/>
              <a:gd name="T57" fmla="*/ 2147483647 h 35"/>
              <a:gd name="T58" fmla="*/ 2147483647 w 26"/>
              <a:gd name="T59" fmla="*/ 2147483647 h 35"/>
              <a:gd name="T60" fmla="*/ 2147483647 w 26"/>
              <a:gd name="T61" fmla="*/ 2147483647 h 35"/>
              <a:gd name="T62" fmla="*/ 2147483647 w 26"/>
              <a:gd name="T63" fmla="*/ 2147483647 h 35"/>
              <a:gd name="T64" fmla="*/ 2147483647 w 26"/>
              <a:gd name="T65" fmla="*/ 2147483647 h 35"/>
              <a:gd name="T66" fmla="*/ 2147483647 w 26"/>
              <a:gd name="T67" fmla="*/ 2147483647 h 35"/>
              <a:gd name="T68" fmla="*/ 2147483647 w 26"/>
              <a:gd name="T69" fmla="*/ 2147483647 h 35"/>
              <a:gd name="T70" fmla="*/ 2147483647 w 26"/>
              <a:gd name="T71" fmla="*/ 2147483647 h 35"/>
              <a:gd name="T72" fmla="*/ 2147483647 w 26"/>
              <a:gd name="T73" fmla="*/ 2147483647 h 35"/>
              <a:gd name="T74" fmla="*/ 2147483647 w 26"/>
              <a:gd name="T75" fmla="*/ 2147483647 h 35"/>
              <a:gd name="T76" fmla="*/ 2147483647 w 26"/>
              <a:gd name="T77" fmla="*/ 2147483647 h 35"/>
              <a:gd name="T78" fmla="*/ 2147483647 w 26"/>
              <a:gd name="T79" fmla="*/ 2147483647 h 35"/>
              <a:gd name="T80" fmla="*/ 2147483647 w 26"/>
              <a:gd name="T81" fmla="*/ 2147483647 h 35"/>
              <a:gd name="T82" fmla="*/ 2147483647 w 26"/>
              <a:gd name="T83" fmla="*/ 2147483647 h 35"/>
              <a:gd name="T84" fmla="*/ 2147483647 w 26"/>
              <a:gd name="T85" fmla="*/ 2147483647 h 35"/>
              <a:gd name="T86" fmla="*/ 2147483647 w 26"/>
              <a:gd name="T87" fmla="*/ 2147483647 h 35"/>
              <a:gd name="T88" fmla="*/ 2147483647 w 26"/>
              <a:gd name="T89" fmla="*/ 2147483647 h 35"/>
              <a:gd name="T90" fmla="*/ 2147483647 w 26"/>
              <a:gd name="T91" fmla="*/ 2147483647 h 35"/>
              <a:gd name="T92" fmla="*/ 2147483647 w 26"/>
              <a:gd name="T93" fmla="*/ 2147483647 h 35"/>
              <a:gd name="T94" fmla="*/ 2147483647 w 26"/>
              <a:gd name="T95" fmla="*/ 2147483647 h 35"/>
              <a:gd name="T96" fmla="*/ 2147483647 w 26"/>
              <a:gd name="T97" fmla="*/ 2147483647 h 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"/>
              <a:gd name="T148" fmla="*/ 0 h 35"/>
              <a:gd name="T149" fmla="*/ 26 w 26"/>
              <a:gd name="T150" fmla="*/ 35 h 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" h="35">
                <a:moveTo>
                  <a:pt x="5" y="14"/>
                </a:moveTo>
                <a:lnTo>
                  <a:pt x="20" y="14"/>
                </a:lnTo>
                <a:lnTo>
                  <a:pt x="20" y="12"/>
                </a:lnTo>
                <a:lnTo>
                  <a:pt x="20" y="11"/>
                </a:lnTo>
                <a:lnTo>
                  <a:pt x="19" y="9"/>
                </a:lnTo>
                <a:lnTo>
                  <a:pt x="19" y="7"/>
                </a:lnTo>
                <a:lnTo>
                  <a:pt x="17" y="7"/>
                </a:lnTo>
                <a:lnTo>
                  <a:pt x="17" y="5"/>
                </a:lnTo>
                <a:lnTo>
                  <a:pt x="15" y="5"/>
                </a:lnTo>
                <a:lnTo>
                  <a:pt x="13" y="5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8" y="7"/>
                </a:lnTo>
                <a:lnTo>
                  <a:pt x="7" y="9"/>
                </a:lnTo>
                <a:lnTo>
                  <a:pt x="7" y="11"/>
                </a:lnTo>
                <a:lnTo>
                  <a:pt x="5" y="12"/>
                </a:lnTo>
                <a:lnTo>
                  <a:pt x="5" y="14"/>
                </a:lnTo>
                <a:close/>
                <a:moveTo>
                  <a:pt x="20" y="23"/>
                </a:moveTo>
                <a:lnTo>
                  <a:pt x="26" y="23"/>
                </a:lnTo>
                <a:lnTo>
                  <a:pt x="26" y="24"/>
                </a:lnTo>
                <a:lnTo>
                  <a:pt x="24" y="26"/>
                </a:lnTo>
                <a:lnTo>
                  <a:pt x="24" y="28"/>
                </a:lnTo>
                <a:lnTo>
                  <a:pt x="24" y="30"/>
                </a:lnTo>
                <a:lnTo>
                  <a:pt x="22" y="30"/>
                </a:lnTo>
                <a:lnTo>
                  <a:pt x="22" y="31"/>
                </a:lnTo>
                <a:lnTo>
                  <a:pt x="20" y="31"/>
                </a:lnTo>
                <a:lnTo>
                  <a:pt x="19" y="33"/>
                </a:lnTo>
                <a:lnTo>
                  <a:pt x="17" y="33"/>
                </a:lnTo>
                <a:lnTo>
                  <a:pt x="17" y="35"/>
                </a:lnTo>
                <a:lnTo>
                  <a:pt x="15" y="35"/>
                </a:lnTo>
                <a:lnTo>
                  <a:pt x="13" y="35"/>
                </a:lnTo>
                <a:lnTo>
                  <a:pt x="12" y="35"/>
                </a:lnTo>
                <a:lnTo>
                  <a:pt x="10" y="35"/>
                </a:lnTo>
                <a:lnTo>
                  <a:pt x="8" y="33"/>
                </a:lnTo>
                <a:lnTo>
                  <a:pt x="7" y="33"/>
                </a:lnTo>
                <a:lnTo>
                  <a:pt x="5" y="31"/>
                </a:lnTo>
                <a:lnTo>
                  <a:pt x="3" y="30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3"/>
                </a:lnTo>
                <a:lnTo>
                  <a:pt x="0" y="21"/>
                </a:lnTo>
                <a:lnTo>
                  <a:pt x="0" y="19"/>
                </a:lnTo>
                <a:lnTo>
                  <a:pt x="0" y="17"/>
                </a:lnTo>
                <a:lnTo>
                  <a:pt x="0" y="16"/>
                </a:lnTo>
                <a:lnTo>
                  <a:pt x="0" y="14"/>
                </a:lnTo>
                <a:lnTo>
                  <a:pt x="1" y="12"/>
                </a:lnTo>
                <a:lnTo>
                  <a:pt x="1" y="11"/>
                </a:lnTo>
                <a:lnTo>
                  <a:pt x="1" y="9"/>
                </a:lnTo>
                <a:lnTo>
                  <a:pt x="1" y="7"/>
                </a:lnTo>
                <a:lnTo>
                  <a:pt x="3" y="7"/>
                </a:lnTo>
                <a:lnTo>
                  <a:pt x="3" y="5"/>
                </a:lnTo>
                <a:lnTo>
                  <a:pt x="5" y="4"/>
                </a:lnTo>
                <a:lnTo>
                  <a:pt x="7" y="2"/>
                </a:lnTo>
                <a:lnTo>
                  <a:pt x="8" y="2"/>
                </a:lnTo>
                <a:lnTo>
                  <a:pt x="10" y="2"/>
                </a:lnTo>
                <a:lnTo>
                  <a:pt x="12" y="0"/>
                </a:lnTo>
                <a:lnTo>
                  <a:pt x="13" y="0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20" y="4"/>
                </a:lnTo>
                <a:lnTo>
                  <a:pt x="22" y="4"/>
                </a:lnTo>
                <a:lnTo>
                  <a:pt x="22" y="5"/>
                </a:lnTo>
                <a:lnTo>
                  <a:pt x="24" y="7"/>
                </a:lnTo>
                <a:lnTo>
                  <a:pt x="24" y="9"/>
                </a:lnTo>
                <a:lnTo>
                  <a:pt x="24" y="11"/>
                </a:lnTo>
                <a:lnTo>
                  <a:pt x="26" y="12"/>
                </a:lnTo>
                <a:lnTo>
                  <a:pt x="26" y="14"/>
                </a:lnTo>
                <a:lnTo>
                  <a:pt x="26" y="16"/>
                </a:lnTo>
                <a:lnTo>
                  <a:pt x="26" y="17"/>
                </a:lnTo>
                <a:lnTo>
                  <a:pt x="26" y="19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7" y="24"/>
                </a:lnTo>
                <a:lnTo>
                  <a:pt x="7" y="26"/>
                </a:lnTo>
                <a:lnTo>
                  <a:pt x="8" y="28"/>
                </a:lnTo>
                <a:lnTo>
                  <a:pt x="10" y="28"/>
                </a:lnTo>
                <a:lnTo>
                  <a:pt x="10" y="30"/>
                </a:lnTo>
                <a:lnTo>
                  <a:pt x="12" y="30"/>
                </a:lnTo>
                <a:lnTo>
                  <a:pt x="13" y="30"/>
                </a:lnTo>
                <a:lnTo>
                  <a:pt x="15" y="30"/>
                </a:lnTo>
                <a:lnTo>
                  <a:pt x="17" y="30"/>
                </a:lnTo>
                <a:lnTo>
                  <a:pt x="17" y="28"/>
                </a:lnTo>
                <a:lnTo>
                  <a:pt x="19" y="28"/>
                </a:lnTo>
                <a:lnTo>
                  <a:pt x="19" y="26"/>
                </a:lnTo>
                <a:lnTo>
                  <a:pt x="20" y="26"/>
                </a:lnTo>
                <a:lnTo>
                  <a:pt x="20" y="24"/>
                </a:lnTo>
                <a:lnTo>
                  <a:pt x="2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8" name="Freeform 1123"/>
          <p:cNvSpPr>
            <a:spLocks noChangeArrowheads="1"/>
          </p:cNvSpPr>
          <p:nvPr/>
        </p:nvSpPr>
        <p:spPr bwMode="auto">
          <a:xfrm>
            <a:off x="7961313" y="4152900"/>
            <a:ext cx="46037" cy="68263"/>
          </a:xfrm>
          <a:custGeom>
            <a:avLst/>
            <a:gdLst>
              <a:gd name="T0" fmla="*/ 0 w 29"/>
              <a:gd name="T1" fmla="*/ 2147483647 h 43"/>
              <a:gd name="T2" fmla="*/ 0 w 29"/>
              <a:gd name="T3" fmla="*/ 0 h 43"/>
              <a:gd name="T4" fmla="*/ 2147483647 w 29"/>
              <a:gd name="T5" fmla="*/ 0 h 43"/>
              <a:gd name="T6" fmla="*/ 2147483647 w 29"/>
              <a:gd name="T7" fmla="*/ 2147483647 h 43"/>
              <a:gd name="T8" fmla="*/ 2147483647 w 29"/>
              <a:gd name="T9" fmla="*/ 2147483647 h 43"/>
              <a:gd name="T10" fmla="*/ 2147483647 w 29"/>
              <a:gd name="T11" fmla="*/ 2147483647 h 43"/>
              <a:gd name="T12" fmla="*/ 2147483647 w 29"/>
              <a:gd name="T13" fmla="*/ 2147483647 h 43"/>
              <a:gd name="T14" fmla="*/ 2147483647 w 29"/>
              <a:gd name="T15" fmla="*/ 2147483647 h 43"/>
              <a:gd name="T16" fmla="*/ 2147483647 w 29"/>
              <a:gd name="T17" fmla="*/ 2147483647 h 43"/>
              <a:gd name="T18" fmla="*/ 2147483647 w 29"/>
              <a:gd name="T19" fmla="*/ 2147483647 h 43"/>
              <a:gd name="T20" fmla="*/ 2147483647 w 29"/>
              <a:gd name="T21" fmla="*/ 2147483647 h 43"/>
              <a:gd name="T22" fmla="*/ 2147483647 w 29"/>
              <a:gd name="T23" fmla="*/ 2147483647 h 43"/>
              <a:gd name="T24" fmla="*/ 2147483647 w 29"/>
              <a:gd name="T25" fmla="*/ 2147483647 h 43"/>
              <a:gd name="T26" fmla="*/ 2147483647 w 29"/>
              <a:gd name="T27" fmla="*/ 2147483647 h 43"/>
              <a:gd name="T28" fmla="*/ 2147483647 w 29"/>
              <a:gd name="T29" fmla="*/ 2147483647 h 43"/>
              <a:gd name="T30" fmla="*/ 2147483647 w 29"/>
              <a:gd name="T31" fmla="*/ 2147483647 h 43"/>
              <a:gd name="T32" fmla="*/ 2147483647 w 29"/>
              <a:gd name="T33" fmla="*/ 2147483647 h 43"/>
              <a:gd name="T34" fmla="*/ 2147483647 w 29"/>
              <a:gd name="T35" fmla="*/ 2147483647 h 43"/>
              <a:gd name="T36" fmla="*/ 2147483647 w 29"/>
              <a:gd name="T37" fmla="*/ 2147483647 h 43"/>
              <a:gd name="T38" fmla="*/ 2147483647 w 29"/>
              <a:gd name="T39" fmla="*/ 2147483647 h 43"/>
              <a:gd name="T40" fmla="*/ 2147483647 w 29"/>
              <a:gd name="T41" fmla="*/ 0 h 43"/>
              <a:gd name="T42" fmla="*/ 2147483647 w 29"/>
              <a:gd name="T43" fmla="*/ 0 h 43"/>
              <a:gd name="T44" fmla="*/ 2147483647 w 29"/>
              <a:gd name="T45" fmla="*/ 2147483647 h 43"/>
              <a:gd name="T46" fmla="*/ 2147483647 w 29"/>
              <a:gd name="T47" fmla="*/ 2147483647 h 43"/>
              <a:gd name="T48" fmla="*/ 2147483647 w 29"/>
              <a:gd name="T49" fmla="*/ 2147483647 h 43"/>
              <a:gd name="T50" fmla="*/ 2147483647 w 29"/>
              <a:gd name="T51" fmla="*/ 2147483647 h 43"/>
              <a:gd name="T52" fmla="*/ 2147483647 w 29"/>
              <a:gd name="T53" fmla="*/ 2147483647 h 43"/>
              <a:gd name="T54" fmla="*/ 2147483647 w 29"/>
              <a:gd name="T55" fmla="*/ 2147483647 h 43"/>
              <a:gd name="T56" fmla="*/ 2147483647 w 29"/>
              <a:gd name="T57" fmla="*/ 2147483647 h 43"/>
              <a:gd name="T58" fmla="*/ 2147483647 w 29"/>
              <a:gd name="T59" fmla="*/ 2147483647 h 43"/>
              <a:gd name="T60" fmla="*/ 2147483647 w 29"/>
              <a:gd name="T61" fmla="*/ 2147483647 h 43"/>
              <a:gd name="T62" fmla="*/ 2147483647 w 29"/>
              <a:gd name="T63" fmla="*/ 2147483647 h 43"/>
              <a:gd name="T64" fmla="*/ 2147483647 w 29"/>
              <a:gd name="T65" fmla="*/ 2147483647 h 43"/>
              <a:gd name="T66" fmla="*/ 2147483647 w 29"/>
              <a:gd name="T67" fmla="*/ 2147483647 h 43"/>
              <a:gd name="T68" fmla="*/ 2147483647 w 29"/>
              <a:gd name="T69" fmla="*/ 2147483647 h 43"/>
              <a:gd name="T70" fmla="*/ 2147483647 w 29"/>
              <a:gd name="T71" fmla="*/ 2147483647 h 43"/>
              <a:gd name="T72" fmla="*/ 2147483647 w 29"/>
              <a:gd name="T73" fmla="*/ 2147483647 h 43"/>
              <a:gd name="T74" fmla="*/ 2147483647 w 29"/>
              <a:gd name="T75" fmla="*/ 2147483647 h 43"/>
              <a:gd name="T76" fmla="*/ 2147483647 w 29"/>
              <a:gd name="T77" fmla="*/ 2147483647 h 43"/>
              <a:gd name="T78" fmla="*/ 2147483647 w 29"/>
              <a:gd name="T79" fmla="*/ 2147483647 h 43"/>
              <a:gd name="T80" fmla="*/ 2147483647 w 29"/>
              <a:gd name="T81" fmla="*/ 2147483647 h 43"/>
              <a:gd name="T82" fmla="*/ 2147483647 w 29"/>
              <a:gd name="T83" fmla="*/ 2147483647 h 43"/>
              <a:gd name="T84" fmla="*/ 0 w 29"/>
              <a:gd name="T85" fmla="*/ 2147483647 h 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"/>
              <a:gd name="T130" fmla="*/ 0 h 43"/>
              <a:gd name="T131" fmla="*/ 29 w 29"/>
              <a:gd name="T132" fmla="*/ 43 h 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" h="43">
                <a:moveTo>
                  <a:pt x="0" y="43"/>
                </a:moveTo>
                <a:lnTo>
                  <a:pt x="0" y="0"/>
                </a:lnTo>
                <a:lnTo>
                  <a:pt x="5" y="0"/>
                </a:lnTo>
                <a:lnTo>
                  <a:pt x="22" y="31"/>
                </a:lnTo>
                <a:lnTo>
                  <a:pt x="24" y="33"/>
                </a:lnTo>
                <a:lnTo>
                  <a:pt x="24" y="34"/>
                </a:lnTo>
                <a:lnTo>
                  <a:pt x="24" y="0"/>
                </a:lnTo>
                <a:lnTo>
                  <a:pt x="29" y="0"/>
                </a:lnTo>
                <a:lnTo>
                  <a:pt x="29" y="43"/>
                </a:lnTo>
                <a:lnTo>
                  <a:pt x="24" y="43"/>
                </a:lnTo>
                <a:lnTo>
                  <a:pt x="5" y="12"/>
                </a:lnTo>
                <a:lnTo>
                  <a:pt x="5" y="10"/>
                </a:lnTo>
                <a:lnTo>
                  <a:pt x="5" y="8"/>
                </a:lnTo>
                <a:lnTo>
                  <a:pt x="5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89" name="Freeform 1124"/>
          <p:cNvSpPr>
            <a:spLocks noChangeArrowheads="1"/>
          </p:cNvSpPr>
          <p:nvPr/>
        </p:nvSpPr>
        <p:spPr bwMode="auto">
          <a:xfrm>
            <a:off x="8018463" y="4149725"/>
            <a:ext cx="15875" cy="71438"/>
          </a:xfrm>
          <a:custGeom>
            <a:avLst/>
            <a:gdLst>
              <a:gd name="T0" fmla="*/ 2147483647 w 10"/>
              <a:gd name="T1" fmla="*/ 2147483647 h 45"/>
              <a:gd name="T2" fmla="*/ 2147483647 w 10"/>
              <a:gd name="T3" fmla="*/ 2147483647 h 45"/>
              <a:gd name="T4" fmla="*/ 2147483647 w 10"/>
              <a:gd name="T5" fmla="*/ 2147483647 h 45"/>
              <a:gd name="T6" fmla="*/ 2147483647 w 10"/>
              <a:gd name="T7" fmla="*/ 2147483647 h 45"/>
              <a:gd name="T8" fmla="*/ 2147483647 w 10"/>
              <a:gd name="T9" fmla="*/ 2147483647 h 45"/>
              <a:gd name="T10" fmla="*/ 0 w 10"/>
              <a:gd name="T11" fmla="*/ 2147483647 h 45"/>
              <a:gd name="T12" fmla="*/ 2147483647 w 10"/>
              <a:gd name="T13" fmla="*/ 0 h 45"/>
              <a:gd name="T14" fmla="*/ 2147483647 w 10"/>
              <a:gd name="T15" fmla="*/ 0 h 45"/>
              <a:gd name="T16" fmla="*/ 2147483647 w 10"/>
              <a:gd name="T17" fmla="*/ 2147483647 h 45"/>
              <a:gd name="T18" fmla="*/ 0 w 10"/>
              <a:gd name="T19" fmla="*/ 2147483647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45"/>
              <a:gd name="T32" fmla="*/ 10 w 10"/>
              <a:gd name="T33" fmla="*/ 45 h 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45">
                <a:moveTo>
                  <a:pt x="2" y="45"/>
                </a:moveTo>
                <a:lnTo>
                  <a:pt x="2" y="14"/>
                </a:lnTo>
                <a:lnTo>
                  <a:pt x="5" y="14"/>
                </a:lnTo>
                <a:lnTo>
                  <a:pt x="5" y="45"/>
                </a:lnTo>
                <a:lnTo>
                  <a:pt x="2" y="45"/>
                </a:lnTo>
                <a:close/>
                <a:moveTo>
                  <a:pt x="0" y="9"/>
                </a:moveTo>
                <a:lnTo>
                  <a:pt x="5" y="0"/>
                </a:lnTo>
                <a:lnTo>
                  <a:pt x="10" y="0"/>
                </a:lnTo>
                <a:lnTo>
                  <a:pt x="4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0" name="Freeform 1125"/>
          <p:cNvSpPr>
            <a:spLocks noChangeArrowheads="1"/>
          </p:cNvSpPr>
          <p:nvPr/>
        </p:nvSpPr>
        <p:spPr bwMode="auto">
          <a:xfrm>
            <a:off x="8032750" y="4152900"/>
            <a:ext cx="15875" cy="90488"/>
          </a:xfrm>
          <a:custGeom>
            <a:avLst/>
            <a:gdLst>
              <a:gd name="T0" fmla="*/ 2147483647 w 10"/>
              <a:gd name="T1" fmla="*/ 0 h 57"/>
              <a:gd name="T2" fmla="*/ 2147483647 w 10"/>
              <a:gd name="T3" fmla="*/ 2147483647 h 57"/>
              <a:gd name="T4" fmla="*/ 0 w 10"/>
              <a:gd name="T5" fmla="*/ 2147483647 h 57"/>
              <a:gd name="T6" fmla="*/ 0 w 10"/>
              <a:gd name="T7" fmla="*/ 2147483647 h 57"/>
              <a:gd name="T8" fmla="*/ 0 w 10"/>
              <a:gd name="T9" fmla="*/ 2147483647 h 57"/>
              <a:gd name="T10" fmla="*/ 0 w 10"/>
              <a:gd name="T11" fmla="*/ 2147483647 h 57"/>
              <a:gd name="T12" fmla="*/ 2147483647 w 10"/>
              <a:gd name="T13" fmla="*/ 2147483647 h 57"/>
              <a:gd name="T14" fmla="*/ 2147483647 w 10"/>
              <a:gd name="T15" fmla="*/ 2147483647 h 57"/>
              <a:gd name="T16" fmla="*/ 2147483647 w 10"/>
              <a:gd name="T17" fmla="*/ 2147483647 h 57"/>
              <a:gd name="T18" fmla="*/ 2147483647 w 10"/>
              <a:gd name="T19" fmla="*/ 2147483647 h 57"/>
              <a:gd name="T20" fmla="*/ 2147483647 w 10"/>
              <a:gd name="T21" fmla="*/ 2147483647 h 57"/>
              <a:gd name="T22" fmla="*/ 2147483647 w 10"/>
              <a:gd name="T23" fmla="*/ 2147483647 h 57"/>
              <a:gd name="T24" fmla="*/ 2147483647 w 10"/>
              <a:gd name="T25" fmla="*/ 2147483647 h 57"/>
              <a:gd name="T26" fmla="*/ 2147483647 w 10"/>
              <a:gd name="T27" fmla="*/ 2147483647 h 57"/>
              <a:gd name="T28" fmla="*/ 2147483647 w 10"/>
              <a:gd name="T29" fmla="*/ 2147483647 h 57"/>
              <a:gd name="T30" fmla="*/ 2147483647 w 10"/>
              <a:gd name="T31" fmla="*/ 2147483647 h 57"/>
              <a:gd name="T32" fmla="*/ 2147483647 w 10"/>
              <a:gd name="T33" fmla="*/ 2147483647 h 57"/>
              <a:gd name="T34" fmla="*/ 2147483647 w 10"/>
              <a:gd name="T35" fmla="*/ 2147483647 h 57"/>
              <a:gd name="T36" fmla="*/ 2147483647 w 10"/>
              <a:gd name="T37" fmla="*/ 2147483647 h 57"/>
              <a:gd name="T38" fmla="*/ 2147483647 w 10"/>
              <a:gd name="T39" fmla="*/ 2147483647 h 57"/>
              <a:gd name="T40" fmla="*/ 2147483647 w 10"/>
              <a:gd name="T41" fmla="*/ 2147483647 h 57"/>
              <a:gd name="T42" fmla="*/ 2147483647 w 10"/>
              <a:gd name="T43" fmla="*/ 2147483647 h 57"/>
              <a:gd name="T44" fmla="*/ 2147483647 w 10"/>
              <a:gd name="T45" fmla="*/ 2147483647 h 57"/>
              <a:gd name="T46" fmla="*/ 2147483647 w 10"/>
              <a:gd name="T47" fmla="*/ 2147483647 h 57"/>
              <a:gd name="T48" fmla="*/ 2147483647 w 10"/>
              <a:gd name="T49" fmla="*/ 2147483647 h 57"/>
              <a:gd name="T50" fmla="*/ 2147483647 w 10"/>
              <a:gd name="T51" fmla="*/ 2147483647 h 57"/>
              <a:gd name="T52" fmla="*/ 2147483647 w 10"/>
              <a:gd name="T53" fmla="*/ 2147483647 h 57"/>
              <a:gd name="T54" fmla="*/ 2147483647 w 10"/>
              <a:gd name="T55" fmla="*/ 2147483647 h 57"/>
              <a:gd name="T56" fmla="*/ 2147483647 w 10"/>
              <a:gd name="T57" fmla="*/ 2147483647 h 57"/>
              <a:gd name="T58" fmla="*/ 2147483647 w 10"/>
              <a:gd name="T59" fmla="*/ 2147483647 h 57"/>
              <a:gd name="T60" fmla="*/ 2147483647 w 10"/>
              <a:gd name="T61" fmla="*/ 2147483647 h 57"/>
              <a:gd name="T62" fmla="*/ 2147483647 w 10"/>
              <a:gd name="T63" fmla="*/ 2147483647 h 57"/>
              <a:gd name="T64" fmla="*/ 0 w 10"/>
              <a:gd name="T65" fmla="*/ 2147483647 h 57"/>
              <a:gd name="T66" fmla="*/ 0 w 10"/>
              <a:gd name="T67" fmla="*/ 2147483647 h 57"/>
              <a:gd name="T68" fmla="*/ 0 w 10"/>
              <a:gd name="T69" fmla="*/ 2147483647 h 57"/>
              <a:gd name="T70" fmla="*/ 0 w 10"/>
              <a:gd name="T71" fmla="*/ 2147483647 h 57"/>
              <a:gd name="T72" fmla="*/ 0 w 10"/>
              <a:gd name="T73" fmla="*/ 2147483647 h 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"/>
              <a:gd name="T112" fmla="*/ 0 h 57"/>
              <a:gd name="T113" fmla="*/ 10 w 10"/>
              <a:gd name="T114" fmla="*/ 57 h 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" h="57">
                <a:moveTo>
                  <a:pt x="5" y="7"/>
                </a:moveTo>
                <a:lnTo>
                  <a:pt x="5" y="0"/>
                </a:lnTo>
                <a:lnTo>
                  <a:pt x="10" y="0"/>
                </a:lnTo>
                <a:lnTo>
                  <a:pt x="10" y="7"/>
                </a:lnTo>
                <a:lnTo>
                  <a:pt x="5" y="7"/>
                </a:lnTo>
                <a:close/>
                <a:moveTo>
                  <a:pt x="0" y="57"/>
                </a:moveTo>
                <a:lnTo>
                  <a:pt x="0" y="52"/>
                </a:lnTo>
                <a:lnTo>
                  <a:pt x="1" y="52"/>
                </a:lnTo>
                <a:lnTo>
                  <a:pt x="3" y="52"/>
                </a:lnTo>
                <a:lnTo>
                  <a:pt x="5" y="50"/>
                </a:lnTo>
                <a:lnTo>
                  <a:pt x="5" y="48"/>
                </a:lnTo>
                <a:lnTo>
                  <a:pt x="5" y="12"/>
                </a:lnTo>
                <a:lnTo>
                  <a:pt x="10" y="12"/>
                </a:lnTo>
                <a:lnTo>
                  <a:pt x="10" y="48"/>
                </a:lnTo>
                <a:lnTo>
                  <a:pt x="10" y="50"/>
                </a:lnTo>
                <a:lnTo>
                  <a:pt x="8" y="50"/>
                </a:lnTo>
                <a:lnTo>
                  <a:pt x="8" y="52"/>
                </a:lnTo>
                <a:lnTo>
                  <a:pt x="8" y="53"/>
                </a:lnTo>
                <a:lnTo>
                  <a:pt x="8" y="55"/>
                </a:lnTo>
                <a:lnTo>
                  <a:pt x="7" y="55"/>
                </a:lnTo>
                <a:lnTo>
                  <a:pt x="5" y="57"/>
                </a:lnTo>
                <a:lnTo>
                  <a:pt x="3" y="57"/>
                </a:lnTo>
                <a:lnTo>
                  <a:pt x="1" y="57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1" name="Freeform 1126"/>
          <p:cNvSpPr>
            <a:spLocks noChangeArrowheads="1"/>
          </p:cNvSpPr>
          <p:nvPr/>
        </p:nvSpPr>
        <p:spPr bwMode="auto">
          <a:xfrm>
            <a:off x="8056563" y="4168775"/>
            <a:ext cx="41275" cy="55563"/>
          </a:xfrm>
          <a:custGeom>
            <a:avLst/>
            <a:gdLst>
              <a:gd name="T0" fmla="*/ 2147483647 w 26"/>
              <a:gd name="T1" fmla="*/ 2147483647 h 35"/>
              <a:gd name="T2" fmla="*/ 2147483647 w 26"/>
              <a:gd name="T3" fmla="*/ 2147483647 h 35"/>
              <a:gd name="T4" fmla="*/ 2147483647 w 26"/>
              <a:gd name="T5" fmla="*/ 2147483647 h 35"/>
              <a:gd name="T6" fmla="*/ 2147483647 w 26"/>
              <a:gd name="T7" fmla="*/ 2147483647 h 35"/>
              <a:gd name="T8" fmla="*/ 2147483647 w 26"/>
              <a:gd name="T9" fmla="*/ 2147483647 h 35"/>
              <a:gd name="T10" fmla="*/ 0 w 26"/>
              <a:gd name="T11" fmla="*/ 2147483647 h 35"/>
              <a:gd name="T12" fmla="*/ 0 w 26"/>
              <a:gd name="T13" fmla="*/ 2147483647 h 35"/>
              <a:gd name="T14" fmla="*/ 2147483647 w 26"/>
              <a:gd name="T15" fmla="*/ 2147483647 h 35"/>
              <a:gd name="T16" fmla="*/ 2147483647 w 26"/>
              <a:gd name="T17" fmla="*/ 2147483647 h 35"/>
              <a:gd name="T18" fmla="*/ 2147483647 w 26"/>
              <a:gd name="T19" fmla="*/ 2147483647 h 35"/>
              <a:gd name="T20" fmla="*/ 2147483647 w 26"/>
              <a:gd name="T21" fmla="*/ 2147483647 h 35"/>
              <a:gd name="T22" fmla="*/ 2147483647 w 26"/>
              <a:gd name="T23" fmla="*/ 2147483647 h 35"/>
              <a:gd name="T24" fmla="*/ 2147483647 w 26"/>
              <a:gd name="T25" fmla="*/ 2147483647 h 35"/>
              <a:gd name="T26" fmla="*/ 2147483647 w 26"/>
              <a:gd name="T27" fmla="*/ 2147483647 h 35"/>
              <a:gd name="T28" fmla="*/ 2147483647 w 26"/>
              <a:gd name="T29" fmla="*/ 2147483647 h 35"/>
              <a:gd name="T30" fmla="*/ 2147483647 w 26"/>
              <a:gd name="T31" fmla="*/ 2147483647 h 35"/>
              <a:gd name="T32" fmla="*/ 2147483647 w 26"/>
              <a:gd name="T33" fmla="*/ 2147483647 h 35"/>
              <a:gd name="T34" fmla="*/ 2147483647 w 26"/>
              <a:gd name="T35" fmla="*/ 2147483647 h 35"/>
              <a:gd name="T36" fmla="*/ 2147483647 w 26"/>
              <a:gd name="T37" fmla="*/ 2147483647 h 35"/>
              <a:gd name="T38" fmla="*/ 2147483647 w 26"/>
              <a:gd name="T39" fmla="*/ 2147483647 h 35"/>
              <a:gd name="T40" fmla="*/ 2147483647 w 26"/>
              <a:gd name="T41" fmla="*/ 2147483647 h 35"/>
              <a:gd name="T42" fmla="*/ 2147483647 w 26"/>
              <a:gd name="T43" fmla="*/ 2147483647 h 35"/>
              <a:gd name="T44" fmla="*/ 0 w 26"/>
              <a:gd name="T45" fmla="*/ 2147483647 h 35"/>
              <a:gd name="T46" fmla="*/ 2147483647 w 26"/>
              <a:gd name="T47" fmla="*/ 2147483647 h 35"/>
              <a:gd name="T48" fmla="*/ 2147483647 w 26"/>
              <a:gd name="T49" fmla="*/ 2147483647 h 35"/>
              <a:gd name="T50" fmla="*/ 2147483647 w 26"/>
              <a:gd name="T51" fmla="*/ 0 h 35"/>
              <a:gd name="T52" fmla="*/ 2147483647 w 26"/>
              <a:gd name="T53" fmla="*/ 2147483647 h 35"/>
              <a:gd name="T54" fmla="*/ 2147483647 w 26"/>
              <a:gd name="T55" fmla="*/ 2147483647 h 35"/>
              <a:gd name="T56" fmla="*/ 2147483647 w 26"/>
              <a:gd name="T57" fmla="*/ 2147483647 h 35"/>
              <a:gd name="T58" fmla="*/ 2147483647 w 26"/>
              <a:gd name="T59" fmla="*/ 2147483647 h 35"/>
              <a:gd name="T60" fmla="*/ 2147483647 w 26"/>
              <a:gd name="T61" fmla="*/ 2147483647 h 35"/>
              <a:gd name="T62" fmla="*/ 2147483647 w 26"/>
              <a:gd name="T63" fmla="*/ 2147483647 h 35"/>
              <a:gd name="T64" fmla="*/ 2147483647 w 26"/>
              <a:gd name="T65" fmla="*/ 2147483647 h 35"/>
              <a:gd name="T66" fmla="*/ 2147483647 w 26"/>
              <a:gd name="T67" fmla="*/ 2147483647 h 35"/>
              <a:gd name="T68" fmla="*/ 2147483647 w 26"/>
              <a:gd name="T69" fmla="*/ 2147483647 h 35"/>
              <a:gd name="T70" fmla="*/ 2147483647 w 26"/>
              <a:gd name="T71" fmla="*/ 2147483647 h 35"/>
              <a:gd name="T72" fmla="*/ 2147483647 w 26"/>
              <a:gd name="T73" fmla="*/ 2147483647 h 35"/>
              <a:gd name="T74" fmla="*/ 2147483647 w 26"/>
              <a:gd name="T75" fmla="*/ 2147483647 h 35"/>
              <a:gd name="T76" fmla="*/ 2147483647 w 26"/>
              <a:gd name="T77" fmla="*/ 2147483647 h 35"/>
              <a:gd name="T78" fmla="*/ 2147483647 w 26"/>
              <a:gd name="T79" fmla="*/ 2147483647 h 35"/>
              <a:gd name="T80" fmla="*/ 2147483647 w 26"/>
              <a:gd name="T81" fmla="*/ 2147483647 h 35"/>
              <a:gd name="T82" fmla="*/ 2147483647 w 26"/>
              <a:gd name="T83" fmla="*/ 2147483647 h 35"/>
              <a:gd name="T84" fmla="*/ 2147483647 w 26"/>
              <a:gd name="T85" fmla="*/ 2147483647 h 35"/>
              <a:gd name="T86" fmla="*/ 2147483647 w 26"/>
              <a:gd name="T87" fmla="*/ 2147483647 h 35"/>
              <a:gd name="T88" fmla="*/ 2147483647 w 26"/>
              <a:gd name="T89" fmla="*/ 2147483647 h 35"/>
              <a:gd name="T90" fmla="*/ 2147483647 w 26"/>
              <a:gd name="T91" fmla="*/ 2147483647 h 35"/>
              <a:gd name="T92" fmla="*/ 2147483647 w 26"/>
              <a:gd name="T93" fmla="*/ 2147483647 h 35"/>
              <a:gd name="T94" fmla="*/ 2147483647 w 26"/>
              <a:gd name="T95" fmla="*/ 2147483647 h 35"/>
              <a:gd name="T96" fmla="*/ 2147483647 w 26"/>
              <a:gd name="T97" fmla="*/ 2147483647 h 35"/>
              <a:gd name="T98" fmla="*/ 2147483647 w 26"/>
              <a:gd name="T99" fmla="*/ 2147483647 h 35"/>
              <a:gd name="T100" fmla="*/ 2147483647 w 26"/>
              <a:gd name="T101" fmla="*/ 2147483647 h 35"/>
              <a:gd name="T102" fmla="*/ 2147483647 w 26"/>
              <a:gd name="T103" fmla="*/ 2147483647 h 35"/>
              <a:gd name="T104" fmla="*/ 2147483647 w 26"/>
              <a:gd name="T105" fmla="*/ 2147483647 h 35"/>
              <a:gd name="T106" fmla="*/ 2147483647 w 26"/>
              <a:gd name="T107" fmla="*/ 2147483647 h 35"/>
              <a:gd name="T108" fmla="*/ 2147483647 w 26"/>
              <a:gd name="T109" fmla="*/ 2147483647 h 35"/>
              <a:gd name="T110" fmla="*/ 2147483647 w 26"/>
              <a:gd name="T111" fmla="*/ 2147483647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"/>
              <a:gd name="T169" fmla="*/ 0 h 35"/>
              <a:gd name="T170" fmla="*/ 26 w 2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" h="35">
                <a:moveTo>
                  <a:pt x="19" y="30"/>
                </a:moveTo>
                <a:lnTo>
                  <a:pt x="17" y="30"/>
                </a:lnTo>
                <a:lnTo>
                  <a:pt x="17" y="31"/>
                </a:lnTo>
                <a:lnTo>
                  <a:pt x="16" y="31"/>
                </a:lnTo>
                <a:lnTo>
                  <a:pt x="16" y="33"/>
                </a:lnTo>
                <a:lnTo>
                  <a:pt x="14" y="33"/>
                </a:lnTo>
                <a:lnTo>
                  <a:pt x="12" y="33"/>
                </a:lnTo>
                <a:lnTo>
                  <a:pt x="12" y="35"/>
                </a:lnTo>
                <a:lnTo>
                  <a:pt x="11" y="35"/>
                </a:lnTo>
                <a:lnTo>
                  <a:pt x="9" y="35"/>
                </a:lnTo>
                <a:lnTo>
                  <a:pt x="7" y="35"/>
                </a:lnTo>
                <a:lnTo>
                  <a:pt x="5" y="35"/>
                </a:lnTo>
                <a:lnTo>
                  <a:pt x="5" y="33"/>
                </a:lnTo>
                <a:lnTo>
                  <a:pt x="4" y="33"/>
                </a:lnTo>
                <a:lnTo>
                  <a:pt x="2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lnTo>
                  <a:pt x="2" y="19"/>
                </a:lnTo>
                <a:lnTo>
                  <a:pt x="2" y="17"/>
                </a:lnTo>
                <a:lnTo>
                  <a:pt x="4" y="17"/>
                </a:lnTo>
                <a:lnTo>
                  <a:pt x="4" y="16"/>
                </a:lnTo>
                <a:lnTo>
                  <a:pt x="5" y="16"/>
                </a:lnTo>
                <a:lnTo>
                  <a:pt x="7" y="16"/>
                </a:lnTo>
                <a:lnTo>
                  <a:pt x="9" y="16"/>
                </a:lnTo>
                <a:lnTo>
                  <a:pt x="11" y="16"/>
                </a:lnTo>
                <a:lnTo>
                  <a:pt x="11" y="14"/>
                </a:lnTo>
                <a:lnTo>
                  <a:pt x="12" y="14"/>
                </a:lnTo>
                <a:lnTo>
                  <a:pt x="14" y="14"/>
                </a:lnTo>
                <a:lnTo>
                  <a:pt x="16" y="14"/>
                </a:lnTo>
                <a:lnTo>
                  <a:pt x="17" y="14"/>
                </a:lnTo>
                <a:lnTo>
                  <a:pt x="17" y="12"/>
                </a:lnTo>
                <a:lnTo>
                  <a:pt x="17" y="11"/>
                </a:lnTo>
                <a:lnTo>
                  <a:pt x="17" y="9"/>
                </a:lnTo>
                <a:lnTo>
                  <a:pt x="17" y="7"/>
                </a:lnTo>
                <a:lnTo>
                  <a:pt x="16" y="7"/>
                </a:lnTo>
                <a:lnTo>
                  <a:pt x="16" y="5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9" y="5"/>
                </a:lnTo>
                <a:lnTo>
                  <a:pt x="9" y="7"/>
                </a:lnTo>
                <a:lnTo>
                  <a:pt x="7" y="7"/>
                </a:lnTo>
                <a:lnTo>
                  <a:pt x="5" y="9"/>
                </a:lnTo>
                <a:lnTo>
                  <a:pt x="5" y="11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4" y="4"/>
                </a:lnTo>
                <a:lnTo>
                  <a:pt x="5" y="4"/>
                </a:lnTo>
                <a:lnTo>
                  <a:pt x="5" y="2"/>
                </a:lnTo>
                <a:lnTo>
                  <a:pt x="7" y="2"/>
                </a:lnTo>
                <a:lnTo>
                  <a:pt x="9" y="2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2"/>
                </a:lnTo>
                <a:lnTo>
                  <a:pt x="17" y="2"/>
                </a:lnTo>
                <a:lnTo>
                  <a:pt x="19" y="2"/>
                </a:lnTo>
                <a:lnTo>
                  <a:pt x="21" y="4"/>
                </a:lnTo>
                <a:lnTo>
                  <a:pt x="21" y="5"/>
                </a:lnTo>
                <a:lnTo>
                  <a:pt x="23" y="5"/>
                </a:lnTo>
                <a:lnTo>
                  <a:pt x="23" y="7"/>
                </a:lnTo>
                <a:lnTo>
                  <a:pt x="23" y="9"/>
                </a:lnTo>
                <a:lnTo>
                  <a:pt x="23" y="11"/>
                </a:lnTo>
                <a:lnTo>
                  <a:pt x="23" y="26"/>
                </a:lnTo>
                <a:lnTo>
                  <a:pt x="23" y="28"/>
                </a:lnTo>
                <a:lnTo>
                  <a:pt x="23" y="30"/>
                </a:lnTo>
                <a:lnTo>
                  <a:pt x="24" y="30"/>
                </a:lnTo>
                <a:lnTo>
                  <a:pt x="26" y="30"/>
                </a:lnTo>
                <a:lnTo>
                  <a:pt x="26" y="33"/>
                </a:lnTo>
                <a:lnTo>
                  <a:pt x="24" y="33"/>
                </a:lnTo>
                <a:lnTo>
                  <a:pt x="24" y="35"/>
                </a:lnTo>
                <a:lnTo>
                  <a:pt x="23" y="35"/>
                </a:lnTo>
                <a:lnTo>
                  <a:pt x="23" y="33"/>
                </a:lnTo>
                <a:lnTo>
                  <a:pt x="21" y="33"/>
                </a:lnTo>
                <a:lnTo>
                  <a:pt x="19" y="33"/>
                </a:lnTo>
                <a:lnTo>
                  <a:pt x="19" y="31"/>
                </a:lnTo>
                <a:lnTo>
                  <a:pt x="19" y="30"/>
                </a:lnTo>
                <a:close/>
                <a:moveTo>
                  <a:pt x="17" y="17"/>
                </a:moveTo>
                <a:lnTo>
                  <a:pt x="17" y="17"/>
                </a:lnTo>
                <a:lnTo>
                  <a:pt x="16" y="17"/>
                </a:lnTo>
                <a:lnTo>
                  <a:pt x="16" y="19"/>
                </a:lnTo>
                <a:lnTo>
                  <a:pt x="14" y="19"/>
                </a:lnTo>
                <a:lnTo>
                  <a:pt x="12" y="19"/>
                </a:lnTo>
                <a:lnTo>
                  <a:pt x="11" y="19"/>
                </a:lnTo>
                <a:lnTo>
                  <a:pt x="9" y="19"/>
                </a:lnTo>
                <a:lnTo>
                  <a:pt x="7" y="19"/>
                </a:lnTo>
                <a:lnTo>
                  <a:pt x="7" y="21"/>
                </a:lnTo>
                <a:lnTo>
                  <a:pt x="5" y="21"/>
                </a:lnTo>
                <a:lnTo>
                  <a:pt x="5" y="23"/>
                </a:lnTo>
                <a:lnTo>
                  <a:pt x="5" y="24"/>
                </a:lnTo>
                <a:lnTo>
                  <a:pt x="5" y="26"/>
                </a:lnTo>
                <a:lnTo>
                  <a:pt x="5" y="28"/>
                </a:lnTo>
                <a:lnTo>
                  <a:pt x="7" y="30"/>
                </a:lnTo>
                <a:lnTo>
                  <a:pt x="9" y="30"/>
                </a:lnTo>
                <a:lnTo>
                  <a:pt x="11" y="30"/>
                </a:lnTo>
                <a:lnTo>
                  <a:pt x="12" y="30"/>
                </a:lnTo>
                <a:lnTo>
                  <a:pt x="14" y="30"/>
                </a:lnTo>
                <a:lnTo>
                  <a:pt x="14" y="28"/>
                </a:lnTo>
                <a:lnTo>
                  <a:pt x="16" y="28"/>
                </a:lnTo>
                <a:lnTo>
                  <a:pt x="17" y="26"/>
                </a:lnTo>
                <a:lnTo>
                  <a:pt x="17" y="24"/>
                </a:lnTo>
                <a:lnTo>
                  <a:pt x="17" y="23"/>
                </a:lnTo>
                <a:lnTo>
                  <a:pt x="17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2" name="Freeform 1127"/>
          <p:cNvSpPr>
            <a:spLocks noChangeArrowheads="1"/>
          </p:cNvSpPr>
          <p:nvPr/>
        </p:nvSpPr>
        <p:spPr bwMode="auto">
          <a:xfrm>
            <a:off x="8105775" y="4171950"/>
            <a:ext cx="19050" cy="49213"/>
          </a:xfrm>
          <a:custGeom>
            <a:avLst/>
            <a:gdLst>
              <a:gd name="T0" fmla="*/ 0 w 12"/>
              <a:gd name="T1" fmla="*/ 0 h 31"/>
              <a:gd name="T2" fmla="*/ 2147483647 w 12"/>
              <a:gd name="T3" fmla="*/ 2147483647 h 31"/>
              <a:gd name="T4" fmla="*/ 2147483647 w 12"/>
              <a:gd name="T5" fmla="*/ 2147483647 h 31"/>
              <a:gd name="T6" fmla="*/ 2147483647 w 12"/>
              <a:gd name="T7" fmla="*/ 2147483647 h 31"/>
              <a:gd name="T8" fmla="*/ 2147483647 w 12"/>
              <a:gd name="T9" fmla="*/ 2147483647 h 31"/>
              <a:gd name="T10" fmla="*/ 2147483647 w 12"/>
              <a:gd name="T11" fmla="*/ 0 h 31"/>
              <a:gd name="T12" fmla="*/ 2147483647 w 12"/>
              <a:gd name="T13" fmla="*/ 0 h 31"/>
              <a:gd name="T14" fmla="*/ 2147483647 w 12"/>
              <a:gd name="T15" fmla="*/ 0 h 31"/>
              <a:gd name="T16" fmla="*/ 2147483647 w 12"/>
              <a:gd name="T17" fmla="*/ 0 h 31"/>
              <a:gd name="T18" fmla="*/ 2147483647 w 12"/>
              <a:gd name="T19" fmla="*/ 0 h 31"/>
              <a:gd name="T20" fmla="*/ 2147483647 w 12"/>
              <a:gd name="T21" fmla="*/ 0 h 31"/>
              <a:gd name="T22" fmla="*/ 2147483647 w 12"/>
              <a:gd name="T23" fmla="*/ 0 h 31"/>
              <a:gd name="T24" fmla="*/ 2147483647 w 12"/>
              <a:gd name="T25" fmla="*/ 0 h 31"/>
              <a:gd name="T26" fmla="*/ 2147483647 w 12"/>
              <a:gd name="T27" fmla="*/ 0 h 31"/>
              <a:gd name="T28" fmla="*/ 2147483647 w 12"/>
              <a:gd name="T29" fmla="*/ 0 h 31"/>
              <a:gd name="T30" fmla="*/ 2147483647 w 12"/>
              <a:gd name="T31" fmla="*/ 0 h 31"/>
              <a:gd name="T32" fmla="*/ 2147483647 w 12"/>
              <a:gd name="T33" fmla="*/ 0 h 31"/>
              <a:gd name="T34" fmla="*/ 2147483647 w 12"/>
              <a:gd name="T35" fmla="*/ 0 h 31"/>
              <a:gd name="T36" fmla="*/ 2147483647 w 12"/>
              <a:gd name="T37" fmla="*/ 2147483647 h 31"/>
              <a:gd name="T38" fmla="*/ 2147483647 w 12"/>
              <a:gd name="T39" fmla="*/ 2147483647 h 31"/>
              <a:gd name="T40" fmla="*/ 2147483647 w 12"/>
              <a:gd name="T41" fmla="*/ 2147483647 h 31"/>
              <a:gd name="T42" fmla="*/ 2147483647 w 12"/>
              <a:gd name="T43" fmla="*/ 2147483647 h 31"/>
              <a:gd name="T44" fmla="*/ 2147483647 w 12"/>
              <a:gd name="T45" fmla="*/ 2147483647 h 31"/>
              <a:gd name="T46" fmla="*/ 2147483647 w 12"/>
              <a:gd name="T47" fmla="*/ 2147483647 h 31"/>
              <a:gd name="T48" fmla="*/ 2147483647 w 12"/>
              <a:gd name="T49" fmla="*/ 2147483647 h 31"/>
              <a:gd name="T50" fmla="*/ 2147483647 w 12"/>
              <a:gd name="T51" fmla="*/ 2147483647 h 31"/>
              <a:gd name="T52" fmla="*/ 2147483647 w 12"/>
              <a:gd name="T53" fmla="*/ 2147483647 h 31"/>
              <a:gd name="T54" fmla="*/ 2147483647 w 12"/>
              <a:gd name="T55" fmla="*/ 2147483647 h 31"/>
              <a:gd name="T56" fmla="*/ 2147483647 w 12"/>
              <a:gd name="T57" fmla="*/ 2147483647 h 31"/>
              <a:gd name="T58" fmla="*/ 2147483647 w 12"/>
              <a:gd name="T59" fmla="*/ 2147483647 h 31"/>
              <a:gd name="T60" fmla="*/ 2147483647 w 12"/>
              <a:gd name="T61" fmla="*/ 2147483647 h 31"/>
              <a:gd name="T62" fmla="*/ 2147483647 w 12"/>
              <a:gd name="T63" fmla="*/ 2147483647 h 31"/>
              <a:gd name="T64" fmla="*/ 2147483647 w 12"/>
              <a:gd name="T65" fmla="*/ 2147483647 h 31"/>
              <a:gd name="T66" fmla="*/ 2147483647 w 12"/>
              <a:gd name="T67" fmla="*/ 2147483647 h 31"/>
              <a:gd name="T68" fmla="*/ 2147483647 w 12"/>
              <a:gd name="T69" fmla="*/ 2147483647 h 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"/>
              <a:gd name="T106" fmla="*/ 0 h 31"/>
              <a:gd name="T107" fmla="*/ 12 w 12"/>
              <a:gd name="T108" fmla="*/ 31 h 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" h="31">
                <a:moveTo>
                  <a:pt x="0" y="31"/>
                </a:moveTo>
                <a:lnTo>
                  <a:pt x="0" y="0"/>
                </a:lnTo>
                <a:lnTo>
                  <a:pt x="4" y="0"/>
                </a:lnTo>
                <a:lnTo>
                  <a:pt x="4" y="5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7" y="2"/>
                </a:ln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2" y="5"/>
                </a:lnTo>
                <a:lnTo>
                  <a:pt x="10" y="5"/>
                </a:lnTo>
                <a:lnTo>
                  <a:pt x="9" y="5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5" y="9"/>
                </a:lnTo>
                <a:lnTo>
                  <a:pt x="5" y="10"/>
                </a:lnTo>
                <a:lnTo>
                  <a:pt x="4" y="10"/>
                </a:lnTo>
                <a:lnTo>
                  <a:pt x="4" y="12"/>
                </a:lnTo>
                <a:lnTo>
                  <a:pt x="4" y="14"/>
                </a:lnTo>
                <a:lnTo>
                  <a:pt x="4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3" name="Freeform 1128"/>
          <p:cNvSpPr>
            <a:spLocks noChangeArrowheads="1"/>
          </p:cNvSpPr>
          <p:nvPr/>
        </p:nvSpPr>
        <p:spPr bwMode="auto">
          <a:xfrm>
            <a:off x="7546975" y="4287838"/>
            <a:ext cx="41275" cy="71437"/>
          </a:xfrm>
          <a:custGeom>
            <a:avLst/>
            <a:gdLst>
              <a:gd name="T0" fmla="*/ 2147483647 w 26"/>
              <a:gd name="T1" fmla="*/ 0 h 45"/>
              <a:gd name="T2" fmla="*/ 2147483647 w 26"/>
              <a:gd name="T3" fmla="*/ 2147483647 h 45"/>
              <a:gd name="T4" fmla="*/ 2147483647 w 26"/>
              <a:gd name="T5" fmla="*/ 2147483647 h 45"/>
              <a:gd name="T6" fmla="*/ 2147483647 w 26"/>
              <a:gd name="T7" fmla="*/ 2147483647 h 45"/>
              <a:gd name="T8" fmla="*/ 2147483647 w 26"/>
              <a:gd name="T9" fmla="*/ 2147483647 h 45"/>
              <a:gd name="T10" fmla="*/ 2147483647 w 26"/>
              <a:gd name="T11" fmla="*/ 2147483647 h 45"/>
              <a:gd name="T12" fmla="*/ 2147483647 w 26"/>
              <a:gd name="T13" fmla="*/ 2147483647 h 45"/>
              <a:gd name="T14" fmla="*/ 2147483647 w 26"/>
              <a:gd name="T15" fmla="*/ 2147483647 h 45"/>
              <a:gd name="T16" fmla="*/ 2147483647 w 26"/>
              <a:gd name="T17" fmla="*/ 2147483647 h 45"/>
              <a:gd name="T18" fmla="*/ 2147483647 w 26"/>
              <a:gd name="T19" fmla="*/ 2147483647 h 45"/>
              <a:gd name="T20" fmla="*/ 2147483647 w 26"/>
              <a:gd name="T21" fmla="*/ 2147483647 h 45"/>
              <a:gd name="T22" fmla="*/ 2147483647 w 26"/>
              <a:gd name="T23" fmla="*/ 2147483647 h 45"/>
              <a:gd name="T24" fmla="*/ 2147483647 w 26"/>
              <a:gd name="T25" fmla="*/ 2147483647 h 45"/>
              <a:gd name="T26" fmla="*/ 2147483647 w 26"/>
              <a:gd name="T27" fmla="*/ 2147483647 h 45"/>
              <a:gd name="T28" fmla="*/ 2147483647 w 26"/>
              <a:gd name="T29" fmla="*/ 2147483647 h 45"/>
              <a:gd name="T30" fmla="*/ 2147483647 w 26"/>
              <a:gd name="T31" fmla="*/ 2147483647 h 45"/>
              <a:gd name="T32" fmla="*/ 2147483647 w 26"/>
              <a:gd name="T33" fmla="*/ 2147483647 h 45"/>
              <a:gd name="T34" fmla="*/ 2147483647 w 26"/>
              <a:gd name="T35" fmla="*/ 2147483647 h 45"/>
              <a:gd name="T36" fmla="*/ 2147483647 w 26"/>
              <a:gd name="T37" fmla="*/ 2147483647 h 45"/>
              <a:gd name="T38" fmla="*/ 2147483647 w 26"/>
              <a:gd name="T39" fmla="*/ 2147483647 h 45"/>
              <a:gd name="T40" fmla="*/ 2147483647 w 26"/>
              <a:gd name="T41" fmla="*/ 2147483647 h 45"/>
              <a:gd name="T42" fmla="*/ 2147483647 w 26"/>
              <a:gd name="T43" fmla="*/ 2147483647 h 45"/>
              <a:gd name="T44" fmla="*/ 2147483647 w 26"/>
              <a:gd name="T45" fmla="*/ 2147483647 h 45"/>
              <a:gd name="T46" fmla="*/ 2147483647 w 26"/>
              <a:gd name="T47" fmla="*/ 2147483647 h 45"/>
              <a:gd name="T48" fmla="*/ 2147483647 w 26"/>
              <a:gd name="T49" fmla="*/ 2147483647 h 45"/>
              <a:gd name="T50" fmla="*/ 2147483647 w 26"/>
              <a:gd name="T51" fmla="*/ 2147483647 h 45"/>
              <a:gd name="T52" fmla="*/ 2147483647 w 26"/>
              <a:gd name="T53" fmla="*/ 2147483647 h 45"/>
              <a:gd name="T54" fmla="*/ 2147483647 w 26"/>
              <a:gd name="T55" fmla="*/ 2147483647 h 45"/>
              <a:gd name="T56" fmla="*/ 2147483647 w 26"/>
              <a:gd name="T57" fmla="*/ 2147483647 h 45"/>
              <a:gd name="T58" fmla="*/ 2147483647 w 26"/>
              <a:gd name="T59" fmla="*/ 2147483647 h 45"/>
              <a:gd name="T60" fmla="*/ 2147483647 w 26"/>
              <a:gd name="T61" fmla="*/ 2147483647 h 45"/>
              <a:gd name="T62" fmla="*/ 2147483647 w 26"/>
              <a:gd name="T63" fmla="*/ 2147483647 h 45"/>
              <a:gd name="T64" fmla="*/ 2147483647 w 26"/>
              <a:gd name="T65" fmla="*/ 2147483647 h 45"/>
              <a:gd name="T66" fmla="*/ 2147483647 w 26"/>
              <a:gd name="T67" fmla="*/ 2147483647 h 45"/>
              <a:gd name="T68" fmla="*/ 0 w 26"/>
              <a:gd name="T69" fmla="*/ 0 h 45"/>
              <a:gd name="T70" fmla="*/ 2147483647 w 26"/>
              <a:gd name="T71" fmla="*/ 2147483647 h 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"/>
              <a:gd name="T109" fmla="*/ 0 h 45"/>
              <a:gd name="T110" fmla="*/ 26 w 26"/>
              <a:gd name="T111" fmla="*/ 45 h 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" h="45">
                <a:moveTo>
                  <a:pt x="21" y="0"/>
                </a:moveTo>
                <a:lnTo>
                  <a:pt x="26" y="0"/>
                </a:lnTo>
                <a:lnTo>
                  <a:pt x="14" y="36"/>
                </a:lnTo>
                <a:lnTo>
                  <a:pt x="14" y="38"/>
                </a:lnTo>
                <a:lnTo>
                  <a:pt x="12" y="40"/>
                </a:lnTo>
                <a:lnTo>
                  <a:pt x="12" y="41"/>
                </a:lnTo>
                <a:lnTo>
                  <a:pt x="10" y="43"/>
                </a:lnTo>
                <a:lnTo>
                  <a:pt x="9" y="43"/>
                </a:lnTo>
                <a:lnTo>
                  <a:pt x="9" y="45"/>
                </a:lnTo>
                <a:lnTo>
                  <a:pt x="7" y="45"/>
                </a:lnTo>
                <a:lnTo>
                  <a:pt x="5" y="45"/>
                </a:lnTo>
                <a:lnTo>
                  <a:pt x="4" y="45"/>
                </a:lnTo>
                <a:lnTo>
                  <a:pt x="4" y="43"/>
                </a:lnTo>
                <a:lnTo>
                  <a:pt x="4" y="40"/>
                </a:lnTo>
                <a:lnTo>
                  <a:pt x="5" y="40"/>
                </a:lnTo>
                <a:lnTo>
                  <a:pt x="7" y="40"/>
                </a:lnTo>
                <a:lnTo>
                  <a:pt x="9" y="38"/>
                </a:lnTo>
                <a:lnTo>
                  <a:pt x="9" y="36"/>
                </a:lnTo>
                <a:lnTo>
                  <a:pt x="10" y="33"/>
                </a:lnTo>
                <a:lnTo>
                  <a:pt x="0" y="0"/>
                </a:lnTo>
                <a:lnTo>
                  <a:pt x="5" y="0"/>
                </a:lnTo>
                <a:lnTo>
                  <a:pt x="12" y="26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4" name="Freeform 1129"/>
          <p:cNvSpPr>
            <a:spLocks noChangeArrowheads="1"/>
          </p:cNvSpPr>
          <p:nvPr/>
        </p:nvSpPr>
        <p:spPr bwMode="auto">
          <a:xfrm>
            <a:off x="7618413" y="4268788"/>
            <a:ext cx="46037" cy="68262"/>
          </a:xfrm>
          <a:custGeom>
            <a:avLst/>
            <a:gdLst>
              <a:gd name="T0" fmla="*/ 2147483647 w 29"/>
              <a:gd name="T1" fmla="*/ 0 h 43"/>
              <a:gd name="T2" fmla="*/ 2147483647 w 29"/>
              <a:gd name="T3" fmla="*/ 0 h 43"/>
              <a:gd name="T4" fmla="*/ 2147483647 w 29"/>
              <a:gd name="T5" fmla="*/ 2147483647 h 43"/>
              <a:gd name="T6" fmla="*/ 2147483647 w 29"/>
              <a:gd name="T7" fmla="*/ 2147483647 h 43"/>
              <a:gd name="T8" fmla="*/ 2147483647 w 29"/>
              <a:gd name="T9" fmla="*/ 2147483647 h 43"/>
              <a:gd name="T10" fmla="*/ 2147483647 w 29"/>
              <a:gd name="T11" fmla="*/ 2147483647 h 43"/>
              <a:gd name="T12" fmla="*/ 2147483647 w 29"/>
              <a:gd name="T13" fmla="*/ 2147483647 h 43"/>
              <a:gd name="T14" fmla="*/ 2147483647 w 29"/>
              <a:gd name="T15" fmla="*/ 2147483647 h 43"/>
              <a:gd name="T16" fmla="*/ 2147483647 w 29"/>
              <a:gd name="T17" fmla="*/ 2147483647 h 43"/>
              <a:gd name="T18" fmla="*/ 2147483647 w 29"/>
              <a:gd name="T19" fmla="*/ 2147483647 h 43"/>
              <a:gd name="T20" fmla="*/ 2147483647 w 29"/>
              <a:gd name="T21" fmla="*/ 2147483647 h 43"/>
              <a:gd name="T22" fmla="*/ 2147483647 w 29"/>
              <a:gd name="T23" fmla="*/ 2147483647 h 43"/>
              <a:gd name="T24" fmla="*/ 2147483647 w 29"/>
              <a:gd name="T25" fmla="*/ 2147483647 h 43"/>
              <a:gd name="T26" fmla="*/ 2147483647 w 29"/>
              <a:gd name="T27" fmla="*/ 2147483647 h 43"/>
              <a:gd name="T28" fmla="*/ 2147483647 w 29"/>
              <a:gd name="T29" fmla="*/ 2147483647 h 43"/>
              <a:gd name="T30" fmla="*/ 2147483647 w 29"/>
              <a:gd name="T31" fmla="*/ 2147483647 h 43"/>
              <a:gd name="T32" fmla="*/ 2147483647 w 29"/>
              <a:gd name="T33" fmla="*/ 2147483647 h 43"/>
              <a:gd name="T34" fmla="*/ 2147483647 w 29"/>
              <a:gd name="T35" fmla="*/ 2147483647 h 43"/>
              <a:gd name="T36" fmla="*/ 2147483647 w 29"/>
              <a:gd name="T37" fmla="*/ 2147483647 h 43"/>
              <a:gd name="T38" fmla="*/ 2147483647 w 29"/>
              <a:gd name="T39" fmla="*/ 2147483647 h 43"/>
              <a:gd name="T40" fmla="*/ 2147483647 w 29"/>
              <a:gd name="T41" fmla="*/ 2147483647 h 43"/>
              <a:gd name="T42" fmla="*/ 2147483647 w 29"/>
              <a:gd name="T43" fmla="*/ 2147483647 h 43"/>
              <a:gd name="T44" fmla="*/ 2147483647 w 29"/>
              <a:gd name="T45" fmla="*/ 2147483647 h 43"/>
              <a:gd name="T46" fmla="*/ 2147483647 w 29"/>
              <a:gd name="T47" fmla="*/ 2147483647 h 43"/>
              <a:gd name="T48" fmla="*/ 2147483647 w 29"/>
              <a:gd name="T49" fmla="*/ 2147483647 h 43"/>
              <a:gd name="T50" fmla="*/ 2147483647 w 29"/>
              <a:gd name="T51" fmla="*/ 2147483647 h 43"/>
              <a:gd name="T52" fmla="*/ 2147483647 w 29"/>
              <a:gd name="T53" fmla="*/ 2147483647 h 43"/>
              <a:gd name="T54" fmla="*/ 2147483647 w 29"/>
              <a:gd name="T55" fmla="*/ 2147483647 h 43"/>
              <a:gd name="T56" fmla="*/ 2147483647 w 29"/>
              <a:gd name="T57" fmla="*/ 2147483647 h 43"/>
              <a:gd name="T58" fmla="*/ 2147483647 w 29"/>
              <a:gd name="T59" fmla="*/ 2147483647 h 43"/>
              <a:gd name="T60" fmla="*/ 2147483647 w 29"/>
              <a:gd name="T61" fmla="*/ 2147483647 h 43"/>
              <a:gd name="T62" fmla="*/ 2147483647 w 29"/>
              <a:gd name="T63" fmla="*/ 2147483647 h 43"/>
              <a:gd name="T64" fmla="*/ 2147483647 w 29"/>
              <a:gd name="T65" fmla="*/ 2147483647 h 43"/>
              <a:gd name="T66" fmla="*/ 2147483647 w 29"/>
              <a:gd name="T67" fmla="*/ 2147483647 h 43"/>
              <a:gd name="T68" fmla="*/ 2147483647 w 29"/>
              <a:gd name="T69" fmla="*/ 2147483647 h 43"/>
              <a:gd name="T70" fmla="*/ 2147483647 w 29"/>
              <a:gd name="T71" fmla="*/ 2147483647 h 43"/>
              <a:gd name="T72" fmla="*/ 2147483647 w 29"/>
              <a:gd name="T73" fmla="*/ 2147483647 h 43"/>
              <a:gd name="T74" fmla="*/ 2147483647 w 29"/>
              <a:gd name="T75" fmla="*/ 2147483647 h 43"/>
              <a:gd name="T76" fmla="*/ 2147483647 w 29"/>
              <a:gd name="T77" fmla="*/ 2147483647 h 43"/>
              <a:gd name="T78" fmla="*/ 2147483647 w 29"/>
              <a:gd name="T79" fmla="*/ 2147483647 h 43"/>
              <a:gd name="T80" fmla="*/ 2147483647 w 29"/>
              <a:gd name="T81" fmla="*/ 2147483647 h 43"/>
              <a:gd name="T82" fmla="*/ 2147483647 w 29"/>
              <a:gd name="T83" fmla="*/ 2147483647 h 43"/>
              <a:gd name="T84" fmla="*/ 2147483647 w 29"/>
              <a:gd name="T85" fmla="*/ 2147483647 h 43"/>
              <a:gd name="T86" fmla="*/ 2147483647 w 29"/>
              <a:gd name="T87" fmla="*/ 2147483647 h 43"/>
              <a:gd name="T88" fmla="*/ 2147483647 w 29"/>
              <a:gd name="T89" fmla="*/ 2147483647 h 43"/>
              <a:gd name="T90" fmla="*/ 2147483647 w 29"/>
              <a:gd name="T91" fmla="*/ 2147483647 h 4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9"/>
              <a:gd name="T139" fmla="*/ 0 h 43"/>
              <a:gd name="T140" fmla="*/ 29 w 29"/>
              <a:gd name="T141" fmla="*/ 43 h 4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9" h="43">
                <a:moveTo>
                  <a:pt x="0" y="43"/>
                </a:moveTo>
                <a:lnTo>
                  <a:pt x="0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1"/>
                </a:lnTo>
                <a:lnTo>
                  <a:pt x="24" y="1"/>
                </a:lnTo>
                <a:lnTo>
                  <a:pt x="24" y="3"/>
                </a:lnTo>
                <a:lnTo>
                  <a:pt x="26" y="3"/>
                </a:lnTo>
                <a:lnTo>
                  <a:pt x="26" y="5"/>
                </a:lnTo>
                <a:lnTo>
                  <a:pt x="27" y="5"/>
                </a:lnTo>
                <a:lnTo>
                  <a:pt x="27" y="7"/>
                </a:lnTo>
                <a:lnTo>
                  <a:pt x="27" y="8"/>
                </a:lnTo>
                <a:lnTo>
                  <a:pt x="27" y="10"/>
                </a:lnTo>
                <a:lnTo>
                  <a:pt x="27" y="12"/>
                </a:lnTo>
                <a:lnTo>
                  <a:pt x="27" y="13"/>
                </a:lnTo>
                <a:lnTo>
                  <a:pt x="27" y="15"/>
                </a:lnTo>
                <a:lnTo>
                  <a:pt x="26" y="15"/>
                </a:lnTo>
                <a:lnTo>
                  <a:pt x="26" y="17"/>
                </a:lnTo>
                <a:lnTo>
                  <a:pt x="24" y="17"/>
                </a:lnTo>
                <a:lnTo>
                  <a:pt x="24" y="19"/>
                </a:lnTo>
                <a:lnTo>
                  <a:pt x="22" y="19"/>
                </a:lnTo>
                <a:lnTo>
                  <a:pt x="22" y="20"/>
                </a:lnTo>
                <a:lnTo>
                  <a:pt x="24" y="20"/>
                </a:lnTo>
                <a:lnTo>
                  <a:pt x="26" y="20"/>
                </a:lnTo>
                <a:lnTo>
                  <a:pt x="26" y="22"/>
                </a:lnTo>
                <a:lnTo>
                  <a:pt x="27" y="22"/>
                </a:lnTo>
                <a:lnTo>
                  <a:pt x="27" y="24"/>
                </a:lnTo>
                <a:lnTo>
                  <a:pt x="29" y="26"/>
                </a:lnTo>
                <a:lnTo>
                  <a:pt x="29" y="27"/>
                </a:lnTo>
                <a:lnTo>
                  <a:pt x="29" y="29"/>
                </a:lnTo>
                <a:lnTo>
                  <a:pt x="29" y="31"/>
                </a:lnTo>
                <a:lnTo>
                  <a:pt x="29" y="33"/>
                </a:lnTo>
                <a:lnTo>
                  <a:pt x="29" y="34"/>
                </a:lnTo>
                <a:lnTo>
                  <a:pt x="29" y="36"/>
                </a:lnTo>
                <a:lnTo>
                  <a:pt x="27" y="36"/>
                </a:lnTo>
                <a:lnTo>
                  <a:pt x="27" y="38"/>
                </a:lnTo>
                <a:lnTo>
                  <a:pt x="26" y="40"/>
                </a:lnTo>
                <a:lnTo>
                  <a:pt x="24" y="41"/>
                </a:lnTo>
                <a:lnTo>
                  <a:pt x="22" y="41"/>
                </a:lnTo>
                <a:lnTo>
                  <a:pt x="22" y="43"/>
                </a:lnTo>
                <a:lnTo>
                  <a:pt x="20" y="43"/>
                </a:lnTo>
                <a:lnTo>
                  <a:pt x="19" y="43"/>
                </a:lnTo>
                <a:lnTo>
                  <a:pt x="17" y="43"/>
                </a:lnTo>
                <a:lnTo>
                  <a:pt x="0" y="43"/>
                </a:lnTo>
                <a:close/>
                <a:moveTo>
                  <a:pt x="5" y="19"/>
                </a:moveTo>
                <a:lnTo>
                  <a:pt x="14" y="19"/>
                </a:lnTo>
                <a:lnTo>
                  <a:pt x="15" y="19"/>
                </a:lnTo>
                <a:lnTo>
                  <a:pt x="17" y="17"/>
                </a:lnTo>
                <a:lnTo>
                  <a:pt x="19" y="17"/>
                </a:lnTo>
                <a:lnTo>
                  <a:pt x="20" y="17"/>
                </a:lnTo>
                <a:lnTo>
                  <a:pt x="20" y="15"/>
                </a:lnTo>
                <a:lnTo>
                  <a:pt x="22" y="15"/>
                </a:lnTo>
                <a:lnTo>
                  <a:pt x="22" y="13"/>
                </a:lnTo>
                <a:lnTo>
                  <a:pt x="22" y="12"/>
                </a:lnTo>
                <a:lnTo>
                  <a:pt x="22" y="10"/>
                </a:lnTo>
                <a:lnTo>
                  <a:pt x="22" y="8"/>
                </a:lnTo>
                <a:lnTo>
                  <a:pt x="20" y="7"/>
                </a:lnTo>
                <a:lnTo>
                  <a:pt x="19" y="5"/>
                </a:lnTo>
                <a:lnTo>
                  <a:pt x="17" y="5"/>
                </a:lnTo>
                <a:lnTo>
                  <a:pt x="15" y="5"/>
                </a:lnTo>
                <a:lnTo>
                  <a:pt x="5" y="5"/>
                </a:lnTo>
                <a:lnTo>
                  <a:pt x="5" y="19"/>
                </a:lnTo>
                <a:close/>
                <a:moveTo>
                  <a:pt x="5" y="38"/>
                </a:moveTo>
                <a:lnTo>
                  <a:pt x="15" y="38"/>
                </a:lnTo>
                <a:lnTo>
                  <a:pt x="17" y="38"/>
                </a:lnTo>
                <a:lnTo>
                  <a:pt x="19" y="38"/>
                </a:lnTo>
                <a:lnTo>
                  <a:pt x="20" y="38"/>
                </a:lnTo>
                <a:lnTo>
                  <a:pt x="20" y="36"/>
                </a:lnTo>
                <a:lnTo>
                  <a:pt x="22" y="36"/>
                </a:lnTo>
                <a:lnTo>
                  <a:pt x="22" y="34"/>
                </a:lnTo>
                <a:lnTo>
                  <a:pt x="24" y="34"/>
                </a:lnTo>
                <a:lnTo>
                  <a:pt x="24" y="33"/>
                </a:lnTo>
                <a:lnTo>
                  <a:pt x="24" y="31"/>
                </a:lnTo>
                <a:lnTo>
                  <a:pt x="24" y="29"/>
                </a:lnTo>
                <a:lnTo>
                  <a:pt x="24" y="27"/>
                </a:lnTo>
                <a:lnTo>
                  <a:pt x="22" y="26"/>
                </a:lnTo>
                <a:lnTo>
                  <a:pt x="22" y="24"/>
                </a:lnTo>
                <a:lnTo>
                  <a:pt x="20" y="24"/>
                </a:lnTo>
                <a:lnTo>
                  <a:pt x="19" y="24"/>
                </a:lnTo>
                <a:lnTo>
                  <a:pt x="19" y="22"/>
                </a:lnTo>
                <a:lnTo>
                  <a:pt x="17" y="22"/>
                </a:lnTo>
                <a:lnTo>
                  <a:pt x="15" y="22"/>
                </a:lnTo>
                <a:lnTo>
                  <a:pt x="5" y="22"/>
                </a:lnTo>
                <a:lnTo>
                  <a:pt x="5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5" name="Freeform 1130"/>
          <p:cNvSpPr>
            <a:spLocks noChangeArrowheads="1"/>
          </p:cNvSpPr>
          <p:nvPr/>
        </p:nvSpPr>
        <p:spPr bwMode="auto">
          <a:xfrm>
            <a:off x="7669213" y="4284663"/>
            <a:ext cx="44450" cy="55562"/>
          </a:xfrm>
          <a:custGeom>
            <a:avLst/>
            <a:gdLst>
              <a:gd name="T0" fmla="*/ 2147483647 w 28"/>
              <a:gd name="T1" fmla="*/ 2147483647 h 35"/>
              <a:gd name="T2" fmla="*/ 2147483647 w 28"/>
              <a:gd name="T3" fmla="*/ 2147483647 h 35"/>
              <a:gd name="T4" fmla="*/ 2147483647 w 28"/>
              <a:gd name="T5" fmla="*/ 2147483647 h 35"/>
              <a:gd name="T6" fmla="*/ 2147483647 w 28"/>
              <a:gd name="T7" fmla="*/ 2147483647 h 35"/>
              <a:gd name="T8" fmla="*/ 2147483647 w 28"/>
              <a:gd name="T9" fmla="*/ 2147483647 h 35"/>
              <a:gd name="T10" fmla="*/ 0 w 28"/>
              <a:gd name="T11" fmla="*/ 2147483647 h 35"/>
              <a:gd name="T12" fmla="*/ 0 w 28"/>
              <a:gd name="T13" fmla="*/ 2147483647 h 35"/>
              <a:gd name="T14" fmla="*/ 2147483647 w 28"/>
              <a:gd name="T15" fmla="*/ 2147483647 h 35"/>
              <a:gd name="T16" fmla="*/ 2147483647 w 28"/>
              <a:gd name="T17" fmla="*/ 2147483647 h 35"/>
              <a:gd name="T18" fmla="*/ 2147483647 w 28"/>
              <a:gd name="T19" fmla="*/ 2147483647 h 35"/>
              <a:gd name="T20" fmla="*/ 2147483647 w 28"/>
              <a:gd name="T21" fmla="*/ 2147483647 h 35"/>
              <a:gd name="T22" fmla="*/ 2147483647 w 28"/>
              <a:gd name="T23" fmla="*/ 2147483647 h 35"/>
              <a:gd name="T24" fmla="*/ 2147483647 w 28"/>
              <a:gd name="T25" fmla="*/ 2147483647 h 35"/>
              <a:gd name="T26" fmla="*/ 2147483647 w 28"/>
              <a:gd name="T27" fmla="*/ 2147483647 h 35"/>
              <a:gd name="T28" fmla="*/ 2147483647 w 28"/>
              <a:gd name="T29" fmla="*/ 2147483647 h 35"/>
              <a:gd name="T30" fmla="*/ 2147483647 w 28"/>
              <a:gd name="T31" fmla="*/ 2147483647 h 35"/>
              <a:gd name="T32" fmla="*/ 2147483647 w 28"/>
              <a:gd name="T33" fmla="*/ 2147483647 h 35"/>
              <a:gd name="T34" fmla="*/ 2147483647 w 28"/>
              <a:gd name="T35" fmla="*/ 2147483647 h 35"/>
              <a:gd name="T36" fmla="*/ 2147483647 w 28"/>
              <a:gd name="T37" fmla="*/ 2147483647 h 35"/>
              <a:gd name="T38" fmla="*/ 2147483647 w 28"/>
              <a:gd name="T39" fmla="*/ 2147483647 h 35"/>
              <a:gd name="T40" fmla="*/ 2147483647 w 28"/>
              <a:gd name="T41" fmla="*/ 2147483647 h 35"/>
              <a:gd name="T42" fmla="*/ 2147483647 w 28"/>
              <a:gd name="T43" fmla="*/ 2147483647 h 35"/>
              <a:gd name="T44" fmla="*/ 2147483647 w 28"/>
              <a:gd name="T45" fmla="*/ 2147483647 h 35"/>
              <a:gd name="T46" fmla="*/ 2147483647 w 28"/>
              <a:gd name="T47" fmla="*/ 2147483647 h 35"/>
              <a:gd name="T48" fmla="*/ 2147483647 w 28"/>
              <a:gd name="T49" fmla="*/ 2147483647 h 35"/>
              <a:gd name="T50" fmla="*/ 2147483647 w 28"/>
              <a:gd name="T51" fmla="*/ 0 h 35"/>
              <a:gd name="T52" fmla="*/ 2147483647 w 28"/>
              <a:gd name="T53" fmla="*/ 2147483647 h 35"/>
              <a:gd name="T54" fmla="*/ 2147483647 w 28"/>
              <a:gd name="T55" fmla="*/ 2147483647 h 35"/>
              <a:gd name="T56" fmla="*/ 2147483647 w 28"/>
              <a:gd name="T57" fmla="*/ 2147483647 h 35"/>
              <a:gd name="T58" fmla="*/ 2147483647 w 28"/>
              <a:gd name="T59" fmla="*/ 2147483647 h 35"/>
              <a:gd name="T60" fmla="*/ 2147483647 w 28"/>
              <a:gd name="T61" fmla="*/ 2147483647 h 35"/>
              <a:gd name="T62" fmla="*/ 2147483647 w 28"/>
              <a:gd name="T63" fmla="*/ 2147483647 h 35"/>
              <a:gd name="T64" fmla="*/ 2147483647 w 28"/>
              <a:gd name="T65" fmla="*/ 2147483647 h 35"/>
              <a:gd name="T66" fmla="*/ 2147483647 w 28"/>
              <a:gd name="T67" fmla="*/ 2147483647 h 35"/>
              <a:gd name="T68" fmla="*/ 2147483647 w 28"/>
              <a:gd name="T69" fmla="*/ 2147483647 h 35"/>
              <a:gd name="T70" fmla="*/ 2147483647 w 28"/>
              <a:gd name="T71" fmla="*/ 2147483647 h 35"/>
              <a:gd name="T72" fmla="*/ 2147483647 w 28"/>
              <a:gd name="T73" fmla="*/ 2147483647 h 35"/>
              <a:gd name="T74" fmla="*/ 2147483647 w 28"/>
              <a:gd name="T75" fmla="*/ 2147483647 h 35"/>
              <a:gd name="T76" fmla="*/ 2147483647 w 28"/>
              <a:gd name="T77" fmla="*/ 2147483647 h 35"/>
              <a:gd name="T78" fmla="*/ 2147483647 w 28"/>
              <a:gd name="T79" fmla="*/ 2147483647 h 35"/>
              <a:gd name="T80" fmla="*/ 2147483647 w 28"/>
              <a:gd name="T81" fmla="*/ 2147483647 h 35"/>
              <a:gd name="T82" fmla="*/ 2147483647 w 28"/>
              <a:gd name="T83" fmla="*/ 2147483647 h 35"/>
              <a:gd name="T84" fmla="*/ 2147483647 w 28"/>
              <a:gd name="T85" fmla="*/ 2147483647 h 35"/>
              <a:gd name="T86" fmla="*/ 2147483647 w 28"/>
              <a:gd name="T87" fmla="*/ 2147483647 h 35"/>
              <a:gd name="T88" fmla="*/ 2147483647 w 28"/>
              <a:gd name="T89" fmla="*/ 2147483647 h 35"/>
              <a:gd name="T90" fmla="*/ 2147483647 w 28"/>
              <a:gd name="T91" fmla="*/ 2147483647 h 35"/>
              <a:gd name="T92" fmla="*/ 2147483647 w 28"/>
              <a:gd name="T93" fmla="*/ 2147483647 h 35"/>
              <a:gd name="T94" fmla="*/ 2147483647 w 28"/>
              <a:gd name="T95" fmla="*/ 2147483647 h 35"/>
              <a:gd name="T96" fmla="*/ 2147483647 w 28"/>
              <a:gd name="T97" fmla="*/ 2147483647 h 35"/>
              <a:gd name="T98" fmla="*/ 2147483647 w 28"/>
              <a:gd name="T99" fmla="*/ 2147483647 h 35"/>
              <a:gd name="T100" fmla="*/ 2147483647 w 28"/>
              <a:gd name="T101" fmla="*/ 2147483647 h 35"/>
              <a:gd name="T102" fmla="*/ 2147483647 w 28"/>
              <a:gd name="T103" fmla="*/ 2147483647 h 35"/>
              <a:gd name="T104" fmla="*/ 2147483647 w 28"/>
              <a:gd name="T105" fmla="*/ 2147483647 h 35"/>
              <a:gd name="T106" fmla="*/ 2147483647 w 28"/>
              <a:gd name="T107" fmla="*/ 2147483647 h 35"/>
              <a:gd name="T108" fmla="*/ 2147483647 w 28"/>
              <a:gd name="T109" fmla="*/ 2147483647 h 35"/>
              <a:gd name="T110" fmla="*/ 2147483647 w 28"/>
              <a:gd name="T111" fmla="*/ 2147483647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"/>
              <a:gd name="T169" fmla="*/ 0 h 35"/>
              <a:gd name="T170" fmla="*/ 28 w 28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" h="35">
                <a:moveTo>
                  <a:pt x="19" y="30"/>
                </a:moveTo>
                <a:lnTo>
                  <a:pt x="19" y="30"/>
                </a:lnTo>
                <a:lnTo>
                  <a:pt x="18" y="31"/>
                </a:lnTo>
                <a:lnTo>
                  <a:pt x="16" y="33"/>
                </a:lnTo>
                <a:lnTo>
                  <a:pt x="14" y="33"/>
                </a:lnTo>
                <a:lnTo>
                  <a:pt x="12" y="33"/>
                </a:lnTo>
                <a:lnTo>
                  <a:pt x="12" y="35"/>
                </a:lnTo>
                <a:lnTo>
                  <a:pt x="11" y="35"/>
                </a:lnTo>
                <a:lnTo>
                  <a:pt x="9" y="35"/>
                </a:lnTo>
                <a:lnTo>
                  <a:pt x="7" y="35"/>
                </a:lnTo>
                <a:lnTo>
                  <a:pt x="7" y="33"/>
                </a:lnTo>
                <a:lnTo>
                  <a:pt x="6" y="33"/>
                </a:lnTo>
                <a:lnTo>
                  <a:pt x="4" y="33"/>
                </a:lnTo>
                <a:lnTo>
                  <a:pt x="4" y="31"/>
                </a:lnTo>
                <a:lnTo>
                  <a:pt x="2" y="31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lnTo>
                  <a:pt x="2" y="21"/>
                </a:lnTo>
                <a:lnTo>
                  <a:pt x="2" y="19"/>
                </a:lnTo>
                <a:lnTo>
                  <a:pt x="4" y="17"/>
                </a:lnTo>
                <a:lnTo>
                  <a:pt x="6" y="16"/>
                </a:lnTo>
                <a:lnTo>
                  <a:pt x="7" y="16"/>
                </a:lnTo>
                <a:lnTo>
                  <a:pt x="9" y="16"/>
                </a:lnTo>
                <a:lnTo>
                  <a:pt x="11" y="14"/>
                </a:lnTo>
                <a:lnTo>
                  <a:pt x="12" y="14"/>
                </a:lnTo>
                <a:lnTo>
                  <a:pt x="14" y="14"/>
                </a:lnTo>
                <a:lnTo>
                  <a:pt x="16" y="14"/>
                </a:lnTo>
                <a:lnTo>
                  <a:pt x="18" y="14"/>
                </a:lnTo>
                <a:lnTo>
                  <a:pt x="19" y="14"/>
                </a:lnTo>
                <a:lnTo>
                  <a:pt x="19" y="12"/>
                </a:lnTo>
                <a:lnTo>
                  <a:pt x="19" y="10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6" y="5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9" y="5"/>
                </a:lnTo>
                <a:lnTo>
                  <a:pt x="9" y="7"/>
                </a:lnTo>
                <a:lnTo>
                  <a:pt x="7" y="7"/>
                </a:lnTo>
                <a:lnTo>
                  <a:pt x="7" y="9"/>
                </a:lnTo>
                <a:lnTo>
                  <a:pt x="7" y="10"/>
                </a:lnTo>
                <a:lnTo>
                  <a:pt x="2" y="10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4" y="3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9" y="2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8" y="2"/>
                </a:lnTo>
                <a:lnTo>
                  <a:pt x="19" y="2"/>
                </a:lnTo>
                <a:lnTo>
                  <a:pt x="21" y="2"/>
                </a:lnTo>
                <a:lnTo>
                  <a:pt x="21" y="3"/>
                </a:lnTo>
                <a:lnTo>
                  <a:pt x="23" y="3"/>
                </a:lnTo>
                <a:lnTo>
                  <a:pt x="23" y="5"/>
                </a:lnTo>
                <a:lnTo>
                  <a:pt x="24" y="7"/>
                </a:lnTo>
                <a:lnTo>
                  <a:pt x="24" y="9"/>
                </a:lnTo>
                <a:lnTo>
                  <a:pt x="24" y="10"/>
                </a:lnTo>
                <a:lnTo>
                  <a:pt x="24" y="26"/>
                </a:lnTo>
                <a:lnTo>
                  <a:pt x="24" y="28"/>
                </a:lnTo>
                <a:lnTo>
                  <a:pt x="24" y="30"/>
                </a:lnTo>
                <a:lnTo>
                  <a:pt x="26" y="30"/>
                </a:lnTo>
                <a:lnTo>
                  <a:pt x="28" y="30"/>
                </a:lnTo>
                <a:lnTo>
                  <a:pt x="28" y="33"/>
                </a:lnTo>
                <a:lnTo>
                  <a:pt x="26" y="33"/>
                </a:lnTo>
                <a:lnTo>
                  <a:pt x="24" y="33"/>
                </a:lnTo>
                <a:lnTo>
                  <a:pt x="23" y="33"/>
                </a:lnTo>
                <a:lnTo>
                  <a:pt x="21" y="33"/>
                </a:lnTo>
                <a:lnTo>
                  <a:pt x="21" y="31"/>
                </a:lnTo>
                <a:lnTo>
                  <a:pt x="19" y="31"/>
                </a:lnTo>
                <a:lnTo>
                  <a:pt x="19" y="30"/>
                </a:lnTo>
                <a:close/>
                <a:moveTo>
                  <a:pt x="19" y="17"/>
                </a:moveTo>
                <a:lnTo>
                  <a:pt x="19" y="17"/>
                </a:lnTo>
                <a:lnTo>
                  <a:pt x="18" y="17"/>
                </a:lnTo>
                <a:lnTo>
                  <a:pt x="16" y="19"/>
                </a:lnTo>
                <a:lnTo>
                  <a:pt x="14" y="19"/>
                </a:lnTo>
                <a:lnTo>
                  <a:pt x="12" y="19"/>
                </a:lnTo>
                <a:lnTo>
                  <a:pt x="11" y="19"/>
                </a:lnTo>
                <a:lnTo>
                  <a:pt x="9" y="19"/>
                </a:lnTo>
                <a:lnTo>
                  <a:pt x="7" y="21"/>
                </a:lnTo>
                <a:lnTo>
                  <a:pt x="6" y="21"/>
                </a:lnTo>
                <a:lnTo>
                  <a:pt x="6" y="23"/>
                </a:lnTo>
                <a:lnTo>
                  <a:pt x="6" y="24"/>
                </a:lnTo>
                <a:lnTo>
                  <a:pt x="6" y="26"/>
                </a:lnTo>
                <a:lnTo>
                  <a:pt x="6" y="28"/>
                </a:lnTo>
                <a:lnTo>
                  <a:pt x="7" y="28"/>
                </a:lnTo>
                <a:lnTo>
                  <a:pt x="7" y="30"/>
                </a:lnTo>
                <a:lnTo>
                  <a:pt x="9" y="30"/>
                </a:lnTo>
                <a:lnTo>
                  <a:pt x="11" y="30"/>
                </a:lnTo>
                <a:lnTo>
                  <a:pt x="12" y="30"/>
                </a:lnTo>
                <a:lnTo>
                  <a:pt x="14" y="30"/>
                </a:lnTo>
                <a:lnTo>
                  <a:pt x="16" y="28"/>
                </a:lnTo>
                <a:lnTo>
                  <a:pt x="18" y="28"/>
                </a:lnTo>
                <a:lnTo>
                  <a:pt x="18" y="26"/>
                </a:lnTo>
                <a:lnTo>
                  <a:pt x="19" y="24"/>
                </a:lnTo>
                <a:lnTo>
                  <a:pt x="19" y="23"/>
                </a:lnTo>
                <a:lnTo>
                  <a:pt x="1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6" name="Freeform 1131"/>
          <p:cNvSpPr>
            <a:spLocks noChangeArrowheads="1"/>
          </p:cNvSpPr>
          <p:nvPr/>
        </p:nvSpPr>
        <p:spPr bwMode="auto">
          <a:xfrm>
            <a:off x="7713663" y="4268788"/>
            <a:ext cx="12700" cy="90487"/>
          </a:xfrm>
          <a:custGeom>
            <a:avLst/>
            <a:gdLst>
              <a:gd name="T0" fmla="*/ 2147483647 w 8"/>
              <a:gd name="T1" fmla="*/ 0 h 57"/>
              <a:gd name="T2" fmla="*/ 2147483647 w 8"/>
              <a:gd name="T3" fmla="*/ 2147483647 h 57"/>
              <a:gd name="T4" fmla="*/ 0 w 8"/>
              <a:gd name="T5" fmla="*/ 2147483647 h 57"/>
              <a:gd name="T6" fmla="*/ 0 w 8"/>
              <a:gd name="T7" fmla="*/ 2147483647 h 57"/>
              <a:gd name="T8" fmla="*/ 0 w 8"/>
              <a:gd name="T9" fmla="*/ 2147483647 h 57"/>
              <a:gd name="T10" fmla="*/ 0 w 8"/>
              <a:gd name="T11" fmla="*/ 2147483647 h 57"/>
              <a:gd name="T12" fmla="*/ 0 w 8"/>
              <a:gd name="T13" fmla="*/ 2147483647 h 57"/>
              <a:gd name="T14" fmla="*/ 0 w 8"/>
              <a:gd name="T15" fmla="*/ 2147483647 h 57"/>
              <a:gd name="T16" fmla="*/ 0 w 8"/>
              <a:gd name="T17" fmla="*/ 2147483647 h 57"/>
              <a:gd name="T18" fmla="*/ 0 w 8"/>
              <a:gd name="T19" fmla="*/ 2147483647 h 57"/>
              <a:gd name="T20" fmla="*/ 0 w 8"/>
              <a:gd name="T21" fmla="*/ 2147483647 h 57"/>
              <a:gd name="T22" fmla="*/ 2147483647 w 8"/>
              <a:gd name="T23" fmla="*/ 2147483647 h 57"/>
              <a:gd name="T24" fmla="*/ 2147483647 w 8"/>
              <a:gd name="T25" fmla="*/ 2147483647 h 57"/>
              <a:gd name="T26" fmla="*/ 2147483647 w 8"/>
              <a:gd name="T27" fmla="*/ 2147483647 h 57"/>
              <a:gd name="T28" fmla="*/ 2147483647 w 8"/>
              <a:gd name="T29" fmla="*/ 2147483647 h 57"/>
              <a:gd name="T30" fmla="*/ 2147483647 w 8"/>
              <a:gd name="T31" fmla="*/ 2147483647 h 57"/>
              <a:gd name="T32" fmla="*/ 2147483647 w 8"/>
              <a:gd name="T33" fmla="*/ 2147483647 h 57"/>
              <a:gd name="T34" fmla="*/ 2147483647 w 8"/>
              <a:gd name="T35" fmla="*/ 2147483647 h 57"/>
              <a:gd name="T36" fmla="*/ 2147483647 w 8"/>
              <a:gd name="T37" fmla="*/ 2147483647 h 57"/>
              <a:gd name="T38" fmla="*/ 2147483647 w 8"/>
              <a:gd name="T39" fmla="*/ 2147483647 h 57"/>
              <a:gd name="T40" fmla="*/ 2147483647 w 8"/>
              <a:gd name="T41" fmla="*/ 2147483647 h 57"/>
              <a:gd name="T42" fmla="*/ 2147483647 w 8"/>
              <a:gd name="T43" fmla="*/ 2147483647 h 57"/>
              <a:gd name="T44" fmla="*/ 2147483647 w 8"/>
              <a:gd name="T45" fmla="*/ 2147483647 h 57"/>
              <a:gd name="T46" fmla="*/ 2147483647 w 8"/>
              <a:gd name="T47" fmla="*/ 2147483647 h 57"/>
              <a:gd name="T48" fmla="*/ 2147483647 w 8"/>
              <a:gd name="T49" fmla="*/ 2147483647 h 57"/>
              <a:gd name="T50" fmla="*/ 2147483647 w 8"/>
              <a:gd name="T51" fmla="*/ 2147483647 h 57"/>
              <a:gd name="T52" fmla="*/ 2147483647 w 8"/>
              <a:gd name="T53" fmla="*/ 2147483647 h 57"/>
              <a:gd name="T54" fmla="*/ 2147483647 w 8"/>
              <a:gd name="T55" fmla="*/ 2147483647 h 57"/>
              <a:gd name="T56" fmla="*/ 2147483647 w 8"/>
              <a:gd name="T57" fmla="*/ 2147483647 h 57"/>
              <a:gd name="T58" fmla="*/ 2147483647 w 8"/>
              <a:gd name="T59" fmla="*/ 2147483647 h 57"/>
              <a:gd name="T60" fmla="*/ 0 w 8"/>
              <a:gd name="T61" fmla="*/ 2147483647 h 57"/>
              <a:gd name="T62" fmla="*/ 0 w 8"/>
              <a:gd name="T63" fmla="*/ 2147483647 h 57"/>
              <a:gd name="T64" fmla="*/ 0 w 8"/>
              <a:gd name="T65" fmla="*/ 2147483647 h 57"/>
              <a:gd name="T66" fmla="*/ 0 w 8"/>
              <a:gd name="T67" fmla="*/ 2147483647 h 57"/>
              <a:gd name="T68" fmla="*/ 0 w 8"/>
              <a:gd name="T69" fmla="*/ 2147483647 h 57"/>
              <a:gd name="T70" fmla="*/ 0 w 8"/>
              <a:gd name="T71" fmla="*/ 2147483647 h 57"/>
              <a:gd name="T72" fmla="*/ 0 w 8"/>
              <a:gd name="T73" fmla="*/ 2147483647 h 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"/>
              <a:gd name="T112" fmla="*/ 0 h 57"/>
              <a:gd name="T113" fmla="*/ 8 w 8"/>
              <a:gd name="T114" fmla="*/ 57 h 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" h="57">
                <a:moveTo>
                  <a:pt x="3" y="7"/>
                </a:moveTo>
                <a:lnTo>
                  <a:pt x="3" y="0"/>
                </a:lnTo>
                <a:lnTo>
                  <a:pt x="8" y="0"/>
                </a:lnTo>
                <a:lnTo>
                  <a:pt x="8" y="7"/>
                </a:lnTo>
                <a:lnTo>
                  <a:pt x="3" y="7"/>
                </a:lnTo>
                <a:close/>
                <a:moveTo>
                  <a:pt x="0" y="57"/>
                </a:moveTo>
                <a:lnTo>
                  <a:pt x="0" y="52"/>
                </a:lnTo>
                <a:lnTo>
                  <a:pt x="2" y="52"/>
                </a:lnTo>
                <a:lnTo>
                  <a:pt x="3" y="52"/>
                </a:lnTo>
                <a:lnTo>
                  <a:pt x="3" y="50"/>
                </a:lnTo>
                <a:lnTo>
                  <a:pt x="3" y="48"/>
                </a:lnTo>
                <a:lnTo>
                  <a:pt x="3" y="46"/>
                </a:lnTo>
                <a:lnTo>
                  <a:pt x="3" y="12"/>
                </a:lnTo>
                <a:lnTo>
                  <a:pt x="8" y="12"/>
                </a:lnTo>
                <a:lnTo>
                  <a:pt x="8" y="48"/>
                </a:lnTo>
                <a:lnTo>
                  <a:pt x="8" y="50"/>
                </a:lnTo>
                <a:lnTo>
                  <a:pt x="8" y="52"/>
                </a:lnTo>
                <a:lnTo>
                  <a:pt x="8" y="53"/>
                </a:lnTo>
                <a:lnTo>
                  <a:pt x="7" y="53"/>
                </a:lnTo>
                <a:lnTo>
                  <a:pt x="7" y="55"/>
                </a:lnTo>
                <a:lnTo>
                  <a:pt x="5" y="55"/>
                </a:lnTo>
                <a:lnTo>
                  <a:pt x="5" y="57"/>
                </a:lnTo>
                <a:lnTo>
                  <a:pt x="3" y="57"/>
                </a:lnTo>
                <a:lnTo>
                  <a:pt x="2" y="57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7" name="Freeform 1132"/>
          <p:cNvSpPr>
            <a:spLocks noChangeArrowheads="1"/>
          </p:cNvSpPr>
          <p:nvPr/>
        </p:nvSpPr>
        <p:spPr bwMode="auto">
          <a:xfrm>
            <a:off x="7735888" y="4284663"/>
            <a:ext cx="42862" cy="55562"/>
          </a:xfrm>
          <a:custGeom>
            <a:avLst/>
            <a:gdLst>
              <a:gd name="T0" fmla="*/ 2147483647 w 27"/>
              <a:gd name="T1" fmla="*/ 2147483647 h 35"/>
              <a:gd name="T2" fmla="*/ 2147483647 w 27"/>
              <a:gd name="T3" fmla="*/ 2147483647 h 35"/>
              <a:gd name="T4" fmla="*/ 2147483647 w 27"/>
              <a:gd name="T5" fmla="*/ 2147483647 h 35"/>
              <a:gd name="T6" fmla="*/ 2147483647 w 27"/>
              <a:gd name="T7" fmla="*/ 2147483647 h 35"/>
              <a:gd name="T8" fmla="*/ 2147483647 w 27"/>
              <a:gd name="T9" fmla="*/ 2147483647 h 35"/>
              <a:gd name="T10" fmla="*/ 2147483647 w 27"/>
              <a:gd name="T11" fmla="*/ 2147483647 h 35"/>
              <a:gd name="T12" fmla="*/ 2147483647 w 27"/>
              <a:gd name="T13" fmla="*/ 2147483647 h 35"/>
              <a:gd name="T14" fmla="*/ 2147483647 w 27"/>
              <a:gd name="T15" fmla="*/ 2147483647 h 35"/>
              <a:gd name="T16" fmla="*/ 2147483647 w 27"/>
              <a:gd name="T17" fmla="*/ 2147483647 h 35"/>
              <a:gd name="T18" fmla="*/ 2147483647 w 27"/>
              <a:gd name="T19" fmla="*/ 2147483647 h 35"/>
              <a:gd name="T20" fmla="*/ 2147483647 w 27"/>
              <a:gd name="T21" fmla="*/ 2147483647 h 35"/>
              <a:gd name="T22" fmla="*/ 2147483647 w 27"/>
              <a:gd name="T23" fmla="*/ 2147483647 h 35"/>
              <a:gd name="T24" fmla="*/ 2147483647 w 27"/>
              <a:gd name="T25" fmla="*/ 2147483647 h 35"/>
              <a:gd name="T26" fmla="*/ 2147483647 w 27"/>
              <a:gd name="T27" fmla="*/ 2147483647 h 35"/>
              <a:gd name="T28" fmla="*/ 2147483647 w 27"/>
              <a:gd name="T29" fmla="*/ 2147483647 h 35"/>
              <a:gd name="T30" fmla="*/ 2147483647 w 27"/>
              <a:gd name="T31" fmla="*/ 2147483647 h 35"/>
              <a:gd name="T32" fmla="*/ 2147483647 w 27"/>
              <a:gd name="T33" fmla="*/ 2147483647 h 35"/>
              <a:gd name="T34" fmla="*/ 2147483647 w 27"/>
              <a:gd name="T35" fmla="*/ 2147483647 h 35"/>
              <a:gd name="T36" fmla="*/ 2147483647 w 27"/>
              <a:gd name="T37" fmla="*/ 2147483647 h 35"/>
              <a:gd name="T38" fmla="*/ 2147483647 w 27"/>
              <a:gd name="T39" fmla="*/ 2147483647 h 35"/>
              <a:gd name="T40" fmla="*/ 2147483647 w 27"/>
              <a:gd name="T41" fmla="*/ 2147483647 h 35"/>
              <a:gd name="T42" fmla="*/ 0 w 27"/>
              <a:gd name="T43" fmla="*/ 2147483647 h 35"/>
              <a:gd name="T44" fmla="*/ 2147483647 w 27"/>
              <a:gd name="T45" fmla="*/ 2147483647 h 35"/>
              <a:gd name="T46" fmla="*/ 2147483647 w 27"/>
              <a:gd name="T47" fmla="*/ 2147483647 h 35"/>
              <a:gd name="T48" fmla="*/ 2147483647 w 27"/>
              <a:gd name="T49" fmla="*/ 2147483647 h 35"/>
              <a:gd name="T50" fmla="*/ 2147483647 w 27"/>
              <a:gd name="T51" fmla="*/ 2147483647 h 35"/>
              <a:gd name="T52" fmla="*/ 2147483647 w 27"/>
              <a:gd name="T53" fmla="*/ 0 h 35"/>
              <a:gd name="T54" fmla="*/ 2147483647 w 27"/>
              <a:gd name="T55" fmla="*/ 0 h 35"/>
              <a:gd name="T56" fmla="*/ 2147483647 w 27"/>
              <a:gd name="T57" fmla="*/ 2147483647 h 35"/>
              <a:gd name="T58" fmla="*/ 2147483647 w 27"/>
              <a:gd name="T59" fmla="*/ 2147483647 h 35"/>
              <a:gd name="T60" fmla="*/ 2147483647 w 27"/>
              <a:gd name="T61" fmla="*/ 2147483647 h 35"/>
              <a:gd name="T62" fmla="*/ 2147483647 w 27"/>
              <a:gd name="T63" fmla="*/ 2147483647 h 35"/>
              <a:gd name="T64" fmla="*/ 2147483647 w 27"/>
              <a:gd name="T65" fmla="*/ 2147483647 h 35"/>
              <a:gd name="T66" fmla="*/ 2147483647 w 27"/>
              <a:gd name="T67" fmla="*/ 2147483647 h 35"/>
              <a:gd name="T68" fmla="*/ 2147483647 w 27"/>
              <a:gd name="T69" fmla="*/ 2147483647 h 35"/>
              <a:gd name="T70" fmla="*/ 2147483647 w 27"/>
              <a:gd name="T71" fmla="*/ 2147483647 h 35"/>
              <a:gd name="T72" fmla="*/ 2147483647 w 27"/>
              <a:gd name="T73" fmla="*/ 2147483647 h 35"/>
              <a:gd name="T74" fmla="*/ 2147483647 w 27"/>
              <a:gd name="T75" fmla="*/ 2147483647 h 35"/>
              <a:gd name="T76" fmla="*/ 2147483647 w 27"/>
              <a:gd name="T77" fmla="*/ 2147483647 h 35"/>
              <a:gd name="T78" fmla="*/ 2147483647 w 27"/>
              <a:gd name="T79" fmla="*/ 2147483647 h 35"/>
              <a:gd name="T80" fmla="*/ 2147483647 w 27"/>
              <a:gd name="T81" fmla="*/ 2147483647 h 35"/>
              <a:gd name="T82" fmla="*/ 2147483647 w 27"/>
              <a:gd name="T83" fmla="*/ 2147483647 h 35"/>
              <a:gd name="T84" fmla="*/ 0 w 27"/>
              <a:gd name="T85" fmla="*/ 2147483647 h 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35"/>
              <a:gd name="T131" fmla="*/ 27 w 27"/>
              <a:gd name="T132" fmla="*/ 35 h 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35">
                <a:moveTo>
                  <a:pt x="5" y="17"/>
                </a:move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6" y="24"/>
                </a:lnTo>
                <a:lnTo>
                  <a:pt x="6" y="26"/>
                </a:lnTo>
                <a:lnTo>
                  <a:pt x="8" y="28"/>
                </a:lnTo>
                <a:lnTo>
                  <a:pt x="10" y="30"/>
                </a:lnTo>
                <a:lnTo>
                  <a:pt x="12" y="30"/>
                </a:lnTo>
                <a:lnTo>
                  <a:pt x="13" y="30"/>
                </a:lnTo>
                <a:lnTo>
                  <a:pt x="15" y="30"/>
                </a:lnTo>
                <a:lnTo>
                  <a:pt x="17" y="30"/>
                </a:lnTo>
                <a:lnTo>
                  <a:pt x="18" y="28"/>
                </a:lnTo>
                <a:lnTo>
                  <a:pt x="20" y="26"/>
                </a:lnTo>
                <a:lnTo>
                  <a:pt x="20" y="24"/>
                </a:lnTo>
                <a:lnTo>
                  <a:pt x="22" y="23"/>
                </a:lnTo>
                <a:lnTo>
                  <a:pt x="22" y="21"/>
                </a:lnTo>
                <a:lnTo>
                  <a:pt x="22" y="19"/>
                </a:lnTo>
                <a:lnTo>
                  <a:pt x="22" y="17"/>
                </a:lnTo>
                <a:lnTo>
                  <a:pt x="22" y="16"/>
                </a:lnTo>
                <a:lnTo>
                  <a:pt x="22" y="14"/>
                </a:lnTo>
                <a:lnTo>
                  <a:pt x="22" y="12"/>
                </a:lnTo>
                <a:lnTo>
                  <a:pt x="20" y="10"/>
                </a:lnTo>
                <a:lnTo>
                  <a:pt x="20" y="9"/>
                </a:lnTo>
                <a:lnTo>
                  <a:pt x="18" y="7"/>
                </a:lnTo>
                <a:lnTo>
                  <a:pt x="17" y="5"/>
                </a:lnTo>
                <a:lnTo>
                  <a:pt x="15" y="5"/>
                </a:lnTo>
                <a:lnTo>
                  <a:pt x="13" y="5"/>
                </a:lnTo>
                <a:lnTo>
                  <a:pt x="12" y="5"/>
                </a:lnTo>
                <a:lnTo>
                  <a:pt x="10" y="5"/>
                </a:lnTo>
                <a:lnTo>
                  <a:pt x="8" y="7"/>
                </a:lnTo>
                <a:lnTo>
                  <a:pt x="6" y="9"/>
                </a:lnTo>
                <a:lnTo>
                  <a:pt x="6" y="10"/>
                </a:lnTo>
                <a:lnTo>
                  <a:pt x="5" y="12"/>
                </a:lnTo>
                <a:lnTo>
                  <a:pt x="5" y="14"/>
                </a:lnTo>
                <a:lnTo>
                  <a:pt x="5" y="16"/>
                </a:lnTo>
                <a:lnTo>
                  <a:pt x="5" y="17"/>
                </a:lnTo>
                <a:close/>
                <a:moveTo>
                  <a:pt x="0" y="17"/>
                </a:moveTo>
                <a:lnTo>
                  <a:pt x="0" y="16"/>
                </a:lnTo>
                <a:lnTo>
                  <a:pt x="0" y="14"/>
                </a:lnTo>
                <a:lnTo>
                  <a:pt x="1" y="12"/>
                </a:lnTo>
                <a:lnTo>
                  <a:pt x="1" y="10"/>
                </a:lnTo>
                <a:lnTo>
                  <a:pt x="1" y="9"/>
                </a:lnTo>
                <a:lnTo>
                  <a:pt x="1" y="7"/>
                </a:lnTo>
                <a:lnTo>
                  <a:pt x="3" y="5"/>
                </a:lnTo>
                <a:lnTo>
                  <a:pt x="5" y="3"/>
                </a:lnTo>
                <a:lnTo>
                  <a:pt x="6" y="2"/>
                </a:lnTo>
                <a:lnTo>
                  <a:pt x="8" y="2"/>
                </a:lnTo>
                <a:lnTo>
                  <a:pt x="10" y="2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8" y="2"/>
                </a:lnTo>
                <a:lnTo>
                  <a:pt x="20" y="2"/>
                </a:lnTo>
                <a:lnTo>
                  <a:pt x="22" y="3"/>
                </a:lnTo>
                <a:lnTo>
                  <a:pt x="24" y="5"/>
                </a:lnTo>
                <a:lnTo>
                  <a:pt x="25" y="7"/>
                </a:lnTo>
                <a:lnTo>
                  <a:pt x="25" y="9"/>
                </a:lnTo>
                <a:lnTo>
                  <a:pt x="25" y="10"/>
                </a:lnTo>
                <a:lnTo>
                  <a:pt x="25" y="12"/>
                </a:lnTo>
                <a:lnTo>
                  <a:pt x="27" y="14"/>
                </a:lnTo>
                <a:lnTo>
                  <a:pt x="27" y="16"/>
                </a:lnTo>
                <a:lnTo>
                  <a:pt x="27" y="17"/>
                </a:lnTo>
                <a:lnTo>
                  <a:pt x="27" y="19"/>
                </a:lnTo>
                <a:lnTo>
                  <a:pt x="27" y="21"/>
                </a:lnTo>
                <a:lnTo>
                  <a:pt x="25" y="23"/>
                </a:lnTo>
                <a:lnTo>
                  <a:pt x="25" y="24"/>
                </a:lnTo>
                <a:lnTo>
                  <a:pt x="25" y="26"/>
                </a:lnTo>
                <a:lnTo>
                  <a:pt x="25" y="28"/>
                </a:lnTo>
                <a:lnTo>
                  <a:pt x="24" y="28"/>
                </a:lnTo>
                <a:lnTo>
                  <a:pt x="24" y="30"/>
                </a:lnTo>
                <a:lnTo>
                  <a:pt x="22" y="31"/>
                </a:lnTo>
                <a:lnTo>
                  <a:pt x="20" y="33"/>
                </a:lnTo>
                <a:lnTo>
                  <a:pt x="18" y="33"/>
                </a:lnTo>
                <a:lnTo>
                  <a:pt x="17" y="35"/>
                </a:lnTo>
                <a:lnTo>
                  <a:pt x="15" y="35"/>
                </a:lnTo>
                <a:lnTo>
                  <a:pt x="13" y="35"/>
                </a:lnTo>
                <a:lnTo>
                  <a:pt x="12" y="35"/>
                </a:lnTo>
                <a:lnTo>
                  <a:pt x="10" y="35"/>
                </a:lnTo>
                <a:lnTo>
                  <a:pt x="10" y="33"/>
                </a:lnTo>
                <a:lnTo>
                  <a:pt x="8" y="33"/>
                </a:lnTo>
                <a:lnTo>
                  <a:pt x="6" y="33"/>
                </a:lnTo>
                <a:lnTo>
                  <a:pt x="5" y="31"/>
                </a:lnTo>
                <a:lnTo>
                  <a:pt x="3" y="30"/>
                </a:lnTo>
                <a:lnTo>
                  <a:pt x="3" y="28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3"/>
                </a:lnTo>
                <a:lnTo>
                  <a:pt x="0" y="21"/>
                </a:lnTo>
                <a:lnTo>
                  <a:pt x="0" y="19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8" name="Freeform 1133"/>
          <p:cNvSpPr>
            <a:spLocks noChangeArrowheads="1"/>
          </p:cNvSpPr>
          <p:nvPr/>
        </p:nvSpPr>
        <p:spPr bwMode="auto">
          <a:xfrm>
            <a:off x="7804150" y="4268788"/>
            <a:ext cx="53975" cy="68262"/>
          </a:xfrm>
          <a:custGeom>
            <a:avLst/>
            <a:gdLst>
              <a:gd name="T0" fmla="*/ 2147483647 w 34"/>
              <a:gd name="T1" fmla="*/ 2147483647 h 43"/>
              <a:gd name="T2" fmla="*/ 2147483647 w 34"/>
              <a:gd name="T3" fmla="*/ 2147483647 h 43"/>
              <a:gd name="T4" fmla="*/ 2147483647 w 34"/>
              <a:gd name="T5" fmla="*/ 2147483647 h 43"/>
              <a:gd name="T6" fmla="*/ 2147483647 w 34"/>
              <a:gd name="T7" fmla="*/ 2147483647 h 43"/>
              <a:gd name="T8" fmla="*/ 0 w 34"/>
              <a:gd name="T9" fmla="*/ 2147483647 h 43"/>
              <a:gd name="T10" fmla="*/ 2147483647 w 34"/>
              <a:gd name="T11" fmla="*/ 0 h 43"/>
              <a:gd name="T12" fmla="*/ 2147483647 w 34"/>
              <a:gd name="T13" fmla="*/ 0 h 43"/>
              <a:gd name="T14" fmla="*/ 2147483647 w 34"/>
              <a:gd name="T15" fmla="*/ 2147483647 h 43"/>
              <a:gd name="T16" fmla="*/ 2147483647 w 34"/>
              <a:gd name="T17" fmla="*/ 2147483647 h 43"/>
              <a:gd name="T18" fmla="*/ 2147483647 w 34"/>
              <a:gd name="T19" fmla="*/ 2147483647 h 43"/>
              <a:gd name="T20" fmla="*/ 2147483647 w 34"/>
              <a:gd name="T21" fmla="*/ 2147483647 h 43"/>
              <a:gd name="T22" fmla="*/ 2147483647 w 34"/>
              <a:gd name="T23" fmla="*/ 2147483647 h 43"/>
              <a:gd name="T24" fmla="*/ 0 w 34"/>
              <a:gd name="T25" fmla="*/ 214748364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43"/>
              <a:gd name="T41" fmla="*/ 34 w 34"/>
              <a:gd name="T42" fmla="*/ 43 h 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43">
                <a:moveTo>
                  <a:pt x="12" y="26"/>
                </a:moveTo>
                <a:lnTo>
                  <a:pt x="24" y="26"/>
                </a:lnTo>
                <a:lnTo>
                  <a:pt x="17" y="7"/>
                </a:lnTo>
                <a:lnTo>
                  <a:pt x="12" y="26"/>
                </a:lnTo>
                <a:close/>
                <a:moveTo>
                  <a:pt x="0" y="43"/>
                </a:moveTo>
                <a:lnTo>
                  <a:pt x="15" y="0"/>
                </a:lnTo>
                <a:lnTo>
                  <a:pt x="20" y="0"/>
                </a:lnTo>
                <a:lnTo>
                  <a:pt x="34" y="43"/>
                </a:lnTo>
                <a:lnTo>
                  <a:pt x="29" y="43"/>
                </a:lnTo>
                <a:lnTo>
                  <a:pt x="25" y="31"/>
                </a:lnTo>
                <a:lnTo>
                  <a:pt x="10" y="31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99" name="Freeform 1134"/>
          <p:cNvSpPr>
            <a:spLocks noChangeArrowheads="1"/>
          </p:cNvSpPr>
          <p:nvPr/>
        </p:nvSpPr>
        <p:spPr bwMode="auto">
          <a:xfrm>
            <a:off x="7862888" y="4284663"/>
            <a:ext cx="38100" cy="52387"/>
          </a:xfrm>
          <a:custGeom>
            <a:avLst/>
            <a:gdLst>
              <a:gd name="T0" fmla="*/ 2147483647 w 24"/>
              <a:gd name="T1" fmla="*/ 2147483647 h 33"/>
              <a:gd name="T2" fmla="*/ 2147483647 w 24"/>
              <a:gd name="T3" fmla="*/ 2147483647 h 33"/>
              <a:gd name="T4" fmla="*/ 2147483647 w 24"/>
              <a:gd name="T5" fmla="*/ 2147483647 h 33"/>
              <a:gd name="T6" fmla="*/ 2147483647 w 24"/>
              <a:gd name="T7" fmla="*/ 2147483647 h 33"/>
              <a:gd name="T8" fmla="*/ 2147483647 w 24"/>
              <a:gd name="T9" fmla="*/ 2147483647 h 33"/>
              <a:gd name="T10" fmla="*/ 2147483647 w 24"/>
              <a:gd name="T11" fmla="*/ 2147483647 h 33"/>
              <a:gd name="T12" fmla="*/ 2147483647 w 24"/>
              <a:gd name="T13" fmla="*/ 2147483647 h 33"/>
              <a:gd name="T14" fmla="*/ 2147483647 w 24"/>
              <a:gd name="T15" fmla="*/ 2147483647 h 33"/>
              <a:gd name="T16" fmla="*/ 2147483647 w 24"/>
              <a:gd name="T17" fmla="*/ 2147483647 h 33"/>
              <a:gd name="T18" fmla="*/ 2147483647 w 24"/>
              <a:gd name="T19" fmla="*/ 2147483647 h 33"/>
              <a:gd name="T20" fmla="*/ 2147483647 w 24"/>
              <a:gd name="T21" fmla="*/ 2147483647 h 33"/>
              <a:gd name="T22" fmla="*/ 2147483647 w 24"/>
              <a:gd name="T23" fmla="*/ 2147483647 h 33"/>
              <a:gd name="T24" fmla="*/ 2147483647 w 24"/>
              <a:gd name="T25" fmla="*/ 2147483647 h 33"/>
              <a:gd name="T26" fmla="*/ 2147483647 w 24"/>
              <a:gd name="T27" fmla="*/ 2147483647 h 33"/>
              <a:gd name="T28" fmla="*/ 2147483647 w 24"/>
              <a:gd name="T29" fmla="*/ 2147483647 h 33"/>
              <a:gd name="T30" fmla="*/ 2147483647 w 24"/>
              <a:gd name="T31" fmla="*/ 2147483647 h 33"/>
              <a:gd name="T32" fmla="*/ 2147483647 w 24"/>
              <a:gd name="T33" fmla="*/ 2147483647 h 33"/>
              <a:gd name="T34" fmla="*/ 0 w 24"/>
              <a:gd name="T35" fmla="*/ 2147483647 h 33"/>
              <a:gd name="T36" fmla="*/ 2147483647 w 24"/>
              <a:gd name="T37" fmla="*/ 2147483647 h 33"/>
              <a:gd name="T38" fmla="*/ 2147483647 w 24"/>
              <a:gd name="T39" fmla="*/ 2147483647 h 33"/>
              <a:gd name="T40" fmla="*/ 2147483647 w 24"/>
              <a:gd name="T41" fmla="*/ 2147483647 h 33"/>
              <a:gd name="T42" fmla="*/ 2147483647 w 24"/>
              <a:gd name="T43" fmla="*/ 2147483647 h 33"/>
              <a:gd name="T44" fmla="*/ 2147483647 w 24"/>
              <a:gd name="T45" fmla="*/ 2147483647 h 33"/>
              <a:gd name="T46" fmla="*/ 2147483647 w 24"/>
              <a:gd name="T47" fmla="*/ 2147483647 h 33"/>
              <a:gd name="T48" fmla="*/ 2147483647 w 24"/>
              <a:gd name="T49" fmla="*/ 2147483647 h 33"/>
              <a:gd name="T50" fmla="*/ 2147483647 w 24"/>
              <a:gd name="T51" fmla="*/ 0 h 33"/>
              <a:gd name="T52" fmla="*/ 2147483647 w 24"/>
              <a:gd name="T53" fmla="*/ 0 h 33"/>
              <a:gd name="T54" fmla="*/ 2147483647 w 24"/>
              <a:gd name="T55" fmla="*/ 0 h 33"/>
              <a:gd name="T56" fmla="*/ 2147483647 w 24"/>
              <a:gd name="T57" fmla="*/ 0 h 33"/>
              <a:gd name="T58" fmla="*/ 2147483647 w 24"/>
              <a:gd name="T59" fmla="*/ 2147483647 h 33"/>
              <a:gd name="T60" fmla="*/ 2147483647 w 24"/>
              <a:gd name="T61" fmla="*/ 2147483647 h 33"/>
              <a:gd name="T62" fmla="*/ 2147483647 w 24"/>
              <a:gd name="T63" fmla="*/ 2147483647 h 33"/>
              <a:gd name="T64" fmla="*/ 2147483647 w 24"/>
              <a:gd name="T65" fmla="*/ 2147483647 h 33"/>
              <a:gd name="T66" fmla="*/ 2147483647 w 24"/>
              <a:gd name="T67" fmla="*/ 2147483647 h 33"/>
              <a:gd name="T68" fmla="*/ 2147483647 w 24"/>
              <a:gd name="T69" fmla="*/ 2147483647 h 33"/>
              <a:gd name="T70" fmla="*/ 2147483647 w 24"/>
              <a:gd name="T71" fmla="*/ 2147483647 h 33"/>
              <a:gd name="T72" fmla="*/ 2147483647 w 24"/>
              <a:gd name="T73" fmla="*/ 2147483647 h 33"/>
              <a:gd name="T74" fmla="*/ 2147483647 w 24"/>
              <a:gd name="T75" fmla="*/ 2147483647 h 33"/>
              <a:gd name="T76" fmla="*/ 2147483647 w 24"/>
              <a:gd name="T77" fmla="*/ 2147483647 h 33"/>
              <a:gd name="T78" fmla="*/ 2147483647 w 24"/>
              <a:gd name="T79" fmla="*/ 2147483647 h 33"/>
              <a:gd name="T80" fmla="*/ 2147483647 w 24"/>
              <a:gd name="T81" fmla="*/ 2147483647 h 33"/>
              <a:gd name="T82" fmla="*/ 2147483647 w 24"/>
              <a:gd name="T83" fmla="*/ 2147483647 h 33"/>
              <a:gd name="T84" fmla="*/ 2147483647 w 24"/>
              <a:gd name="T85" fmla="*/ 2147483647 h 33"/>
              <a:gd name="T86" fmla="*/ 2147483647 w 24"/>
              <a:gd name="T87" fmla="*/ 2147483647 h 33"/>
              <a:gd name="T88" fmla="*/ 2147483647 w 24"/>
              <a:gd name="T89" fmla="*/ 2147483647 h 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"/>
              <a:gd name="T136" fmla="*/ 0 h 33"/>
              <a:gd name="T137" fmla="*/ 24 w 24"/>
              <a:gd name="T138" fmla="*/ 33 h 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" h="33">
                <a:moveTo>
                  <a:pt x="19" y="33"/>
                </a:moveTo>
                <a:lnTo>
                  <a:pt x="19" y="14"/>
                </a:lnTo>
                <a:lnTo>
                  <a:pt x="19" y="12"/>
                </a:lnTo>
                <a:lnTo>
                  <a:pt x="19" y="10"/>
                </a:lnTo>
                <a:lnTo>
                  <a:pt x="19" y="9"/>
                </a:lnTo>
                <a:lnTo>
                  <a:pt x="17" y="7"/>
                </a:lnTo>
                <a:lnTo>
                  <a:pt x="16" y="5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9" y="7"/>
                </a:lnTo>
                <a:lnTo>
                  <a:pt x="7" y="9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5" y="16"/>
                </a:lnTo>
                <a:lnTo>
                  <a:pt x="5" y="33"/>
                </a:lnTo>
                <a:lnTo>
                  <a:pt x="0" y="33"/>
                </a:lnTo>
                <a:lnTo>
                  <a:pt x="0" y="2"/>
                </a:lnTo>
                <a:lnTo>
                  <a:pt x="5" y="2"/>
                </a:lnTo>
                <a:lnTo>
                  <a:pt x="5" y="7"/>
                </a:lnTo>
                <a:lnTo>
                  <a:pt x="5" y="5"/>
                </a:lnTo>
                <a:lnTo>
                  <a:pt x="7" y="3"/>
                </a:lnTo>
                <a:lnTo>
                  <a:pt x="9" y="2"/>
                </a:lnTo>
                <a:lnTo>
                  <a:pt x="11" y="2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2"/>
                </a:lnTo>
                <a:lnTo>
                  <a:pt x="19" y="2"/>
                </a:lnTo>
                <a:lnTo>
                  <a:pt x="21" y="2"/>
                </a:lnTo>
                <a:lnTo>
                  <a:pt x="21" y="3"/>
                </a:lnTo>
                <a:lnTo>
                  <a:pt x="23" y="3"/>
                </a:lnTo>
                <a:lnTo>
                  <a:pt x="23" y="5"/>
                </a:lnTo>
                <a:lnTo>
                  <a:pt x="23" y="7"/>
                </a:lnTo>
                <a:lnTo>
                  <a:pt x="24" y="7"/>
                </a:lnTo>
                <a:lnTo>
                  <a:pt x="24" y="9"/>
                </a:lnTo>
                <a:lnTo>
                  <a:pt x="24" y="10"/>
                </a:lnTo>
                <a:lnTo>
                  <a:pt x="24" y="12"/>
                </a:lnTo>
                <a:lnTo>
                  <a:pt x="24" y="14"/>
                </a:lnTo>
                <a:lnTo>
                  <a:pt x="24" y="33"/>
                </a:lnTo>
                <a:lnTo>
                  <a:pt x="19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00" name="Freeform 1135"/>
          <p:cNvSpPr>
            <a:spLocks noChangeArrowheads="1"/>
          </p:cNvSpPr>
          <p:nvPr/>
        </p:nvSpPr>
        <p:spPr bwMode="auto">
          <a:xfrm>
            <a:off x="7908925" y="4268788"/>
            <a:ext cx="41275" cy="71437"/>
          </a:xfrm>
          <a:custGeom>
            <a:avLst/>
            <a:gdLst>
              <a:gd name="T0" fmla="*/ 2147483647 w 26"/>
              <a:gd name="T1" fmla="*/ 2147483647 h 45"/>
              <a:gd name="T2" fmla="*/ 2147483647 w 26"/>
              <a:gd name="T3" fmla="*/ 2147483647 h 45"/>
              <a:gd name="T4" fmla="*/ 2147483647 w 26"/>
              <a:gd name="T5" fmla="*/ 2147483647 h 45"/>
              <a:gd name="T6" fmla="*/ 2147483647 w 26"/>
              <a:gd name="T7" fmla="*/ 2147483647 h 45"/>
              <a:gd name="T8" fmla="*/ 2147483647 w 26"/>
              <a:gd name="T9" fmla="*/ 2147483647 h 45"/>
              <a:gd name="T10" fmla="*/ 2147483647 w 26"/>
              <a:gd name="T11" fmla="*/ 2147483647 h 45"/>
              <a:gd name="T12" fmla="*/ 2147483647 w 26"/>
              <a:gd name="T13" fmla="*/ 2147483647 h 45"/>
              <a:gd name="T14" fmla="*/ 2147483647 w 26"/>
              <a:gd name="T15" fmla="*/ 2147483647 h 45"/>
              <a:gd name="T16" fmla="*/ 2147483647 w 26"/>
              <a:gd name="T17" fmla="*/ 2147483647 h 45"/>
              <a:gd name="T18" fmla="*/ 2147483647 w 26"/>
              <a:gd name="T19" fmla="*/ 2147483647 h 45"/>
              <a:gd name="T20" fmla="*/ 2147483647 w 26"/>
              <a:gd name="T21" fmla="*/ 2147483647 h 45"/>
              <a:gd name="T22" fmla="*/ 2147483647 w 26"/>
              <a:gd name="T23" fmla="*/ 2147483647 h 45"/>
              <a:gd name="T24" fmla="*/ 2147483647 w 26"/>
              <a:gd name="T25" fmla="*/ 2147483647 h 45"/>
              <a:gd name="T26" fmla="*/ 2147483647 w 26"/>
              <a:gd name="T27" fmla="*/ 2147483647 h 45"/>
              <a:gd name="T28" fmla="*/ 2147483647 w 26"/>
              <a:gd name="T29" fmla="*/ 2147483647 h 45"/>
              <a:gd name="T30" fmla="*/ 2147483647 w 26"/>
              <a:gd name="T31" fmla="*/ 2147483647 h 45"/>
              <a:gd name="T32" fmla="*/ 2147483647 w 26"/>
              <a:gd name="T33" fmla="*/ 2147483647 h 45"/>
              <a:gd name="T34" fmla="*/ 2147483647 w 26"/>
              <a:gd name="T35" fmla="*/ 2147483647 h 45"/>
              <a:gd name="T36" fmla="*/ 2147483647 w 26"/>
              <a:gd name="T37" fmla="*/ 2147483647 h 45"/>
              <a:gd name="T38" fmla="*/ 2147483647 w 26"/>
              <a:gd name="T39" fmla="*/ 2147483647 h 45"/>
              <a:gd name="T40" fmla="*/ 2147483647 w 26"/>
              <a:gd name="T41" fmla="*/ 2147483647 h 45"/>
              <a:gd name="T42" fmla="*/ 2147483647 w 26"/>
              <a:gd name="T43" fmla="*/ 0 h 45"/>
              <a:gd name="T44" fmla="*/ 2147483647 w 26"/>
              <a:gd name="T45" fmla="*/ 2147483647 h 45"/>
              <a:gd name="T46" fmla="*/ 2147483647 w 26"/>
              <a:gd name="T47" fmla="*/ 2147483647 h 45"/>
              <a:gd name="T48" fmla="*/ 2147483647 w 26"/>
              <a:gd name="T49" fmla="*/ 2147483647 h 45"/>
              <a:gd name="T50" fmla="*/ 2147483647 w 26"/>
              <a:gd name="T51" fmla="*/ 2147483647 h 45"/>
              <a:gd name="T52" fmla="*/ 2147483647 w 26"/>
              <a:gd name="T53" fmla="*/ 2147483647 h 45"/>
              <a:gd name="T54" fmla="*/ 2147483647 w 26"/>
              <a:gd name="T55" fmla="*/ 2147483647 h 45"/>
              <a:gd name="T56" fmla="*/ 2147483647 w 26"/>
              <a:gd name="T57" fmla="*/ 2147483647 h 45"/>
              <a:gd name="T58" fmla="*/ 2147483647 w 26"/>
              <a:gd name="T59" fmla="*/ 2147483647 h 45"/>
              <a:gd name="T60" fmla="*/ 2147483647 w 26"/>
              <a:gd name="T61" fmla="*/ 2147483647 h 45"/>
              <a:gd name="T62" fmla="*/ 2147483647 w 26"/>
              <a:gd name="T63" fmla="*/ 2147483647 h 45"/>
              <a:gd name="T64" fmla="*/ 0 w 26"/>
              <a:gd name="T65" fmla="*/ 2147483647 h 45"/>
              <a:gd name="T66" fmla="*/ 0 w 26"/>
              <a:gd name="T67" fmla="*/ 2147483647 h 45"/>
              <a:gd name="T68" fmla="*/ 0 w 26"/>
              <a:gd name="T69" fmla="*/ 2147483647 h 45"/>
              <a:gd name="T70" fmla="*/ 2147483647 w 26"/>
              <a:gd name="T71" fmla="*/ 2147483647 h 45"/>
              <a:gd name="T72" fmla="*/ 2147483647 w 26"/>
              <a:gd name="T73" fmla="*/ 2147483647 h 45"/>
              <a:gd name="T74" fmla="*/ 2147483647 w 26"/>
              <a:gd name="T75" fmla="*/ 2147483647 h 45"/>
              <a:gd name="T76" fmla="*/ 2147483647 w 26"/>
              <a:gd name="T77" fmla="*/ 2147483647 h 45"/>
              <a:gd name="T78" fmla="*/ 2147483647 w 26"/>
              <a:gd name="T79" fmla="*/ 2147483647 h 45"/>
              <a:gd name="T80" fmla="*/ 2147483647 w 26"/>
              <a:gd name="T81" fmla="*/ 2147483647 h 45"/>
              <a:gd name="T82" fmla="*/ 2147483647 w 26"/>
              <a:gd name="T83" fmla="*/ 2147483647 h 45"/>
              <a:gd name="T84" fmla="*/ 2147483647 w 26"/>
              <a:gd name="T85" fmla="*/ 2147483647 h 45"/>
              <a:gd name="T86" fmla="*/ 2147483647 w 26"/>
              <a:gd name="T87" fmla="*/ 2147483647 h 45"/>
              <a:gd name="T88" fmla="*/ 2147483647 w 26"/>
              <a:gd name="T89" fmla="*/ 0 h 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"/>
              <a:gd name="T136" fmla="*/ 0 h 45"/>
              <a:gd name="T137" fmla="*/ 26 w 26"/>
              <a:gd name="T138" fmla="*/ 45 h 4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" h="45">
                <a:moveTo>
                  <a:pt x="21" y="27"/>
                </a:moveTo>
                <a:lnTo>
                  <a:pt x="21" y="26"/>
                </a:lnTo>
                <a:lnTo>
                  <a:pt x="21" y="24"/>
                </a:lnTo>
                <a:lnTo>
                  <a:pt x="21" y="22"/>
                </a:lnTo>
                <a:lnTo>
                  <a:pt x="21" y="20"/>
                </a:lnTo>
                <a:lnTo>
                  <a:pt x="19" y="19"/>
                </a:lnTo>
                <a:lnTo>
                  <a:pt x="19" y="17"/>
                </a:lnTo>
                <a:lnTo>
                  <a:pt x="18" y="17"/>
                </a:lnTo>
                <a:lnTo>
                  <a:pt x="18" y="15"/>
                </a:lnTo>
                <a:lnTo>
                  <a:pt x="16" y="15"/>
                </a:lnTo>
                <a:lnTo>
                  <a:pt x="14" y="15"/>
                </a:lnTo>
                <a:lnTo>
                  <a:pt x="13" y="15"/>
                </a:lnTo>
                <a:lnTo>
                  <a:pt x="11" y="15"/>
                </a:lnTo>
                <a:lnTo>
                  <a:pt x="9" y="17"/>
                </a:lnTo>
                <a:lnTo>
                  <a:pt x="7" y="17"/>
                </a:lnTo>
                <a:lnTo>
                  <a:pt x="7" y="19"/>
                </a:lnTo>
                <a:lnTo>
                  <a:pt x="6" y="20"/>
                </a:lnTo>
                <a:lnTo>
                  <a:pt x="6" y="22"/>
                </a:lnTo>
                <a:lnTo>
                  <a:pt x="6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6" y="31"/>
                </a:lnTo>
                <a:lnTo>
                  <a:pt x="6" y="33"/>
                </a:lnTo>
                <a:lnTo>
                  <a:pt x="6" y="34"/>
                </a:lnTo>
                <a:lnTo>
                  <a:pt x="7" y="34"/>
                </a:lnTo>
                <a:lnTo>
                  <a:pt x="7" y="36"/>
                </a:lnTo>
                <a:lnTo>
                  <a:pt x="7" y="38"/>
                </a:lnTo>
                <a:lnTo>
                  <a:pt x="9" y="38"/>
                </a:lnTo>
                <a:lnTo>
                  <a:pt x="11" y="40"/>
                </a:lnTo>
                <a:lnTo>
                  <a:pt x="13" y="40"/>
                </a:lnTo>
                <a:lnTo>
                  <a:pt x="14" y="40"/>
                </a:lnTo>
                <a:lnTo>
                  <a:pt x="16" y="40"/>
                </a:lnTo>
                <a:lnTo>
                  <a:pt x="18" y="38"/>
                </a:lnTo>
                <a:lnTo>
                  <a:pt x="19" y="38"/>
                </a:lnTo>
                <a:lnTo>
                  <a:pt x="19" y="36"/>
                </a:lnTo>
                <a:lnTo>
                  <a:pt x="21" y="34"/>
                </a:lnTo>
                <a:lnTo>
                  <a:pt x="21" y="33"/>
                </a:lnTo>
                <a:lnTo>
                  <a:pt x="21" y="31"/>
                </a:lnTo>
                <a:lnTo>
                  <a:pt x="21" y="29"/>
                </a:lnTo>
                <a:lnTo>
                  <a:pt x="21" y="27"/>
                </a:lnTo>
                <a:close/>
                <a:moveTo>
                  <a:pt x="26" y="0"/>
                </a:moveTo>
                <a:lnTo>
                  <a:pt x="26" y="43"/>
                </a:lnTo>
                <a:lnTo>
                  <a:pt x="21" y="43"/>
                </a:lnTo>
                <a:lnTo>
                  <a:pt x="21" y="40"/>
                </a:lnTo>
                <a:lnTo>
                  <a:pt x="19" y="41"/>
                </a:lnTo>
                <a:lnTo>
                  <a:pt x="19" y="43"/>
                </a:lnTo>
                <a:lnTo>
                  <a:pt x="18" y="43"/>
                </a:lnTo>
                <a:lnTo>
                  <a:pt x="16" y="43"/>
                </a:lnTo>
                <a:lnTo>
                  <a:pt x="16" y="45"/>
                </a:lnTo>
                <a:lnTo>
                  <a:pt x="14" y="45"/>
                </a:lnTo>
                <a:lnTo>
                  <a:pt x="13" y="45"/>
                </a:lnTo>
                <a:lnTo>
                  <a:pt x="11" y="45"/>
                </a:lnTo>
                <a:lnTo>
                  <a:pt x="9" y="43"/>
                </a:lnTo>
                <a:lnTo>
                  <a:pt x="7" y="43"/>
                </a:lnTo>
                <a:lnTo>
                  <a:pt x="6" y="41"/>
                </a:lnTo>
                <a:lnTo>
                  <a:pt x="4" y="41"/>
                </a:lnTo>
                <a:lnTo>
                  <a:pt x="4" y="40"/>
                </a:lnTo>
                <a:lnTo>
                  <a:pt x="2" y="38"/>
                </a:lnTo>
                <a:lnTo>
                  <a:pt x="2" y="36"/>
                </a:lnTo>
                <a:lnTo>
                  <a:pt x="0" y="34"/>
                </a:ln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7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0" y="20"/>
                </a:lnTo>
                <a:lnTo>
                  <a:pt x="2" y="19"/>
                </a:lnTo>
                <a:lnTo>
                  <a:pt x="2" y="17"/>
                </a:lnTo>
                <a:lnTo>
                  <a:pt x="4" y="15"/>
                </a:lnTo>
                <a:lnTo>
                  <a:pt x="4" y="13"/>
                </a:lnTo>
                <a:lnTo>
                  <a:pt x="6" y="13"/>
                </a:lnTo>
                <a:lnTo>
                  <a:pt x="7" y="12"/>
                </a:lnTo>
                <a:lnTo>
                  <a:pt x="9" y="12"/>
                </a:lnTo>
                <a:lnTo>
                  <a:pt x="11" y="10"/>
                </a:lnTo>
                <a:lnTo>
                  <a:pt x="13" y="10"/>
                </a:lnTo>
                <a:lnTo>
                  <a:pt x="14" y="10"/>
                </a:lnTo>
                <a:lnTo>
                  <a:pt x="16" y="10"/>
                </a:lnTo>
                <a:lnTo>
                  <a:pt x="16" y="12"/>
                </a:lnTo>
                <a:lnTo>
                  <a:pt x="18" y="12"/>
                </a:lnTo>
                <a:lnTo>
                  <a:pt x="19" y="12"/>
                </a:lnTo>
                <a:lnTo>
                  <a:pt x="19" y="13"/>
                </a:lnTo>
                <a:lnTo>
                  <a:pt x="21" y="13"/>
                </a:lnTo>
                <a:lnTo>
                  <a:pt x="21" y="15"/>
                </a:lnTo>
                <a:lnTo>
                  <a:pt x="21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01" name="Freeform 1136"/>
          <p:cNvSpPr>
            <a:spLocks noChangeArrowheads="1"/>
          </p:cNvSpPr>
          <p:nvPr/>
        </p:nvSpPr>
        <p:spPr bwMode="auto">
          <a:xfrm>
            <a:off x="7958138" y="4284663"/>
            <a:ext cx="41275" cy="55562"/>
          </a:xfrm>
          <a:custGeom>
            <a:avLst/>
            <a:gdLst>
              <a:gd name="T0" fmla="*/ 2147483647 w 26"/>
              <a:gd name="T1" fmla="*/ 2147483647 h 35"/>
              <a:gd name="T2" fmla="*/ 2147483647 w 26"/>
              <a:gd name="T3" fmla="*/ 2147483647 h 35"/>
              <a:gd name="T4" fmla="*/ 2147483647 w 26"/>
              <a:gd name="T5" fmla="*/ 2147483647 h 35"/>
              <a:gd name="T6" fmla="*/ 2147483647 w 26"/>
              <a:gd name="T7" fmla="*/ 2147483647 h 35"/>
              <a:gd name="T8" fmla="*/ 2147483647 w 26"/>
              <a:gd name="T9" fmla="*/ 2147483647 h 35"/>
              <a:gd name="T10" fmla="*/ 0 w 26"/>
              <a:gd name="T11" fmla="*/ 2147483647 h 35"/>
              <a:gd name="T12" fmla="*/ 0 w 26"/>
              <a:gd name="T13" fmla="*/ 2147483647 h 35"/>
              <a:gd name="T14" fmla="*/ 2147483647 w 26"/>
              <a:gd name="T15" fmla="*/ 2147483647 h 35"/>
              <a:gd name="T16" fmla="*/ 2147483647 w 26"/>
              <a:gd name="T17" fmla="*/ 2147483647 h 35"/>
              <a:gd name="T18" fmla="*/ 2147483647 w 26"/>
              <a:gd name="T19" fmla="*/ 2147483647 h 35"/>
              <a:gd name="T20" fmla="*/ 2147483647 w 26"/>
              <a:gd name="T21" fmla="*/ 2147483647 h 35"/>
              <a:gd name="T22" fmla="*/ 2147483647 w 26"/>
              <a:gd name="T23" fmla="*/ 2147483647 h 35"/>
              <a:gd name="T24" fmla="*/ 2147483647 w 26"/>
              <a:gd name="T25" fmla="*/ 2147483647 h 35"/>
              <a:gd name="T26" fmla="*/ 2147483647 w 26"/>
              <a:gd name="T27" fmla="*/ 2147483647 h 35"/>
              <a:gd name="T28" fmla="*/ 2147483647 w 26"/>
              <a:gd name="T29" fmla="*/ 2147483647 h 35"/>
              <a:gd name="T30" fmla="*/ 2147483647 w 26"/>
              <a:gd name="T31" fmla="*/ 2147483647 h 35"/>
              <a:gd name="T32" fmla="*/ 2147483647 w 26"/>
              <a:gd name="T33" fmla="*/ 2147483647 h 35"/>
              <a:gd name="T34" fmla="*/ 2147483647 w 26"/>
              <a:gd name="T35" fmla="*/ 2147483647 h 35"/>
              <a:gd name="T36" fmla="*/ 2147483647 w 26"/>
              <a:gd name="T37" fmla="*/ 2147483647 h 35"/>
              <a:gd name="T38" fmla="*/ 2147483647 w 26"/>
              <a:gd name="T39" fmla="*/ 2147483647 h 35"/>
              <a:gd name="T40" fmla="*/ 2147483647 w 26"/>
              <a:gd name="T41" fmla="*/ 2147483647 h 35"/>
              <a:gd name="T42" fmla="*/ 2147483647 w 26"/>
              <a:gd name="T43" fmla="*/ 2147483647 h 35"/>
              <a:gd name="T44" fmla="*/ 2147483647 w 26"/>
              <a:gd name="T45" fmla="*/ 2147483647 h 35"/>
              <a:gd name="T46" fmla="*/ 2147483647 w 26"/>
              <a:gd name="T47" fmla="*/ 2147483647 h 35"/>
              <a:gd name="T48" fmla="*/ 2147483647 w 26"/>
              <a:gd name="T49" fmla="*/ 2147483647 h 35"/>
              <a:gd name="T50" fmla="*/ 2147483647 w 26"/>
              <a:gd name="T51" fmla="*/ 0 h 35"/>
              <a:gd name="T52" fmla="*/ 2147483647 w 26"/>
              <a:gd name="T53" fmla="*/ 2147483647 h 35"/>
              <a:gd name="T54" fmla="*/ 2147483647 w 26"/>
              <a:gd name="T55" fmla="*/ 2147483647 h 35"/>
              <a:gd name="T56" fmla="*/ 2147483647 w 26"/>
              <a:gd name="T57" fmla="*/ 2147483647 h 35"/>
              <a:gd name="T58" fmla="*/ 2147483647 w 26"/>
              <a:gd name="T59" fmla="*/ 2147483647 h 35"/>
              <a:gd name="T60" fmla="*/ 2147483647 w 26"/>
              <a:gd name="T61" fmla="*/ 2147483647 h 35"/>
              <a:gd name="T62" fmla="*/ 2147483647 w 26"/>
              <a:gd name="T63" fmla="*/ 2147483647 h 35"/>
              <a:gd name="T64" fmla="*/ 2147483647 w 26"/>
              <a:gd name="T65" fmla="*/ 2147483647 h 35"/>
              <a:gd name="T66" fmla="*/ 2147483647 w 26"/>
              <a:gd name="T67" fmla="*/ 2147483647 h 35"/>
              <a:gd name="T68" fmla="*/ 2147483647 w 26"/>
              <a:gd name="T69" fmla="*/ 2147483647 h 35"/>
              <a:gd name="T70" fmla="*/ 2147483647 w 26"/>
              <a:gd name="T71" fmla="*/ 2147483647 h 35"/>
              <a:gd name="T72" fmla="*/ 2147483647 w 26"/>
              <a:gd name="T73" fmla="*/ 2147483647 h 35"/>
              <a:gd name="T74" fmla="*/ 2147483647 w 26"/>
              <a:gd name="T75" fmla="*/ 2147483647 h 35"/>
              <a:gd name="T76" fmla="*/ 2147483647 w 26"/>
              <a:gd name="T77" fmla="*/ 2147483647 h 35"/>
              <a:gd name="T78" fmla="*/ 2147483647 w 26"/>
              <a:gd name="T79" fmla="*/ 2147483647 h 35"/>
              <a:gd name="T80" fmla="*/ 2147483647 w 26"/>
              <a:gd name="T81" fmla="*/ 2147483647 h 35"/>
              <a:gd name="T82" fmla="*/ 2147483647 w 26"/>
              <a:gd name="T83" fmla="*/ 2147483647 h 35"/>
              <a:gd name="T84" fmla="*/ 2147483647 w 26"/>
              <a:gd name="T85" fmla="*/ 2147483647 h 35"/>
              <a:gd name="T86" fmla="*/ 2147483647 w 26"/>
              <a:gd name="T87" fmla="*/ 2147483647 h 35"/>
              <a:gd name="T88" fmla="*/ 2147483647 w 26"/>
              <a:gd name="T89" fmla="*/ 2147483647 h 35"/>
              <a:gd name="T90" fmla="*/ 2147483647 w 26"/>
              <a:gd name="T91" fmla="*/ 2147483647 h 35"/>
              <a:gd name="T92" fmla="*/ 2147483647 w 26"/>
              <a:gd name="T93" fmla="*/ 2147483647 h 35"/>
              <a:gd name="T94" fmla="*/ 2147483647 w 26"/>
              <a:gd name="T95" fmla="*/ 2147483647 h 35"/>
              <a:gd name="T96" fmla="*/ 2147483647 w 26"/>
              <a:gd name="T97" fmla="*/ 2147483647 h 35"/>
              <a:gd name="T98" fmla="*/ 2147483647 w 26"/>
              <a:gd name="T99" fmla="*/ 2147483647 h 35"/>
              <a:gd name="T100" fmla="*/ 2147483647 w 26"/>
              <a:gd name="T101" fmla="*/ 2147483647 h 35"/>
              <a:gd name="T102" fmla="*/ 2147483647 w 26"/>
              <a:gd name="T103" fmla="*/ 2147483647 h 35"/>
              <a:gd name="T104" fmla="*/ 2147483647 w 26"/>
              <a:gd name="T105" fmla="*/ 2147483647 h 35"/>
              <a:gd name="T106" fmla="*/ 2147483647 w 26"/>
              <a:gd name="T107" fmla="*/ 2147483647 h 35"/>
              <a:gd name="T108" fmla="*/ 2147483647 w 26"/>
              <a:gd name="T109" fmla="*/ 2147483647 h 35"/>
              <a:gd name="T110" fmla="*/ 2147483647 w 26"/>
              <a:gd name="T111" fmla="*/ 2147483647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"/>
              <a:gd name="T169" fmla="*/ 0 h 35"/>
              <a:gd name="T170" fmla="*/ 26 w 2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" h="35">
                <a:moveTo>
                  <a:pt x="19" y="30"/>
                </a:moveTo>
                <a:lnTo>
                  <a:pt x="19" y="30"/>
                </a:lnTo>
                <a:lnTo>
                  <a:pt x="18" y="31"/>
                </a:lnTo>
                <a:lnTo>
                  <a:pt x="16" y="33"/>
                </a:lnTo>
                <a:lnTo>
                  <a:pt x="14" y="33"/>
                </a:lnTo>
                <a:lnTo>
                  <a:pt x="12" y="33"/>
                </a:lnTo>
                <a:lnTo>
                  <a:pt x="12" y="35"/>
                </a:lnTo>
                <a:lnTo>
                  <a:pt x="11" y="35"/>
                </a:lnTo>
                <a:lnTo>
                  <a:pt x="9" y="35"/>
                </a:lnTo>
                <a:lnTo>
                  <a:pt x="7" y="35"/>
                </a:lnTo>
                <a:lnTo>
                  <a:pt x="7" y="33"/>
                </a:lnTo>
                <a:lnTo>
                  <a:pt x="6" y="33"/>
                </a:lnTo>
                <a:lnTo>
                  <a:pt x="4" y="33"/>
                </a:lnTo>
                <a:lnTo>
                  <a:pt x="4" y="31"/>
                </a:lnTo>
                <a:lnTo>
                  <a:pt x="2" y="31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lnTo>
                  <a:pt x="2" y="21"/>
                </a:lnTo>
                <a:lnTo>
                  <a:pt x="2" y="19"/>
                </a:lnTo>
                <a:lnTo>
                  <a:pt x="4" y="17"/>
                </a:lnTo>
                <a:lnTo>
                  <a:pt x="6" y="16"/>
                </a:lnTo>
                <a:lnTo>
                  <a:pt x="7" y="16"/>
                </a:lnTo>
                <a:lnTo>
                  <a:pt x="9" y="16"/>
                </a:lnTo>
                <a:lnTo>
                  <a:pt x="11" y="14"/>
                </a:lnTo>
                <a:lnTo>
                  <a:pt x="12" y="14"/>
                </a:lnTo>
                <a:lnTo>
                  <a:pt x="14" y="14"/>
                </a:lnTo>
                <a:lnTo>
                  <a:pt x="16" y="14"/>
                </a:lnTo>
                <a:lnTo>
                  <a:pt x="18" y="14"/>
                </a:lnTo>
                <a:lnTo>
                  <a:pt x="19" y="14"/>
                </a:lnTo>
                <a:lnTo>
                  <a:pt x="19" y="12"/>
                </a:lnTo>
                <a:lnTo>
                  <a:pt x="19" y="10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6" y="5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9" y="5"/>
                </a:lnTo>
                <a:lnTo>
                  <a:pt x="9" y="7"/>
                </a:lnTo>
                <a:lnTo>
                  <a:pt x="7" y="7"/>
                </a:lnTo>
                <a:lnTo>
                  <a:pt x="7" y="9"/>
                </a:lnTo>
                <a:lnTo>
                  <a:pt x="7" y="10"/>
                </a:lnTo>
                <a:lnTo>
                  <a:pt x="6" y="10"/>
                </a:lnTo>
                <a:lnTo>
                  <a:pt x="2" y="10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4" y="3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9" y="2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8" y="2"/>
                </a:lnTo>
                <a:lnTo>
                  <a:pt x="19" y="2"/>
                </a:lnTo>
                <a:lnTo>
                  <a:pt x="21" y="2"/>
                </a:lnTo>
                <a:lnTo>
                  <a:pt x="21" y="3"/>
                </a:lnTo>
                <a:lnTo>
                  <a:pt x="23" y="3"/>
                </a:lnTo>
                <a:lnTo>
                  <a:pt x="23" y="5"/>
                </a:lnTo>
                <a:lnTo>
                  <a:pt x="23" y="7"/>
                </a:lnTo>
                <a:lnTo>
                  <a:pt x="24" y="9"/>
                </a:lnTo>
                <a:lnTo>
                  <a:pt x="24" y="10"/>
                </a:lnTo>
                <a:lnTo>
                  <a:pt x="24" y="26"/>
                </a:lnTo>
                <a:lnTo>
                  <a:pt x="24" y="28"/>
                </a:lnTo>
                <a:lnTo>
                  <a:pt x="24" y="30"/>
                </a:lnTo>
                <a:lnTo>
                  <a:pt x="26" y="30"/>
                </a:lnTo>
                <a:lnTo>
                  <a:pt x="26" y="33"/>
                </a:lnTo>
                <a:lnTo>
                  <a:pt x="24" y="33"/>
                </a:lnTo>
                <a:lnTo>
                  <a:pt x="23" y="33"/>
                </a:lnTo>
                <a:lnTo>
                  <a:pt x="21" y="33"/>
                </a:lnTo>
                <a:lnTo>
                  <a:pt x="21" y="31"/>
                </a:lnTo>
                <a:lnTo>
                  <a:pt x="19" y="31"/>
                </a:lnTo>
                <a:lnTo>
                  <a:pt x="19" y="30"/>
                </a:lnTo>
                <a:close/>
                <a:moveTo>
                  <a:pt x="19" y="17"/>
                </a:moveTo>
                <a:lnTo>
                  <a:pt x="19" y="17"/>
                </a:lnTo>
                <a:lnTo>
                  <a:pt x="18" y="17"/>
                </a:lnTo>
                <a:lnTo>
                  <a:pt x="16" y="17"/>
                </a:lnTo>
                <a:lnTo>
                  <a:pt x="16" y="19"/>
                </a:lnTo>
                <a:lnTo>
                  <a:pt x="14" y="19"/>
                </a:lnTo>
                <a:lnTo>
                  <a:pt x="12" y="19"/>
                </a:lnTo>
                <a:lnTo>
                  <a:pt x="11" y="19"/>
                </a:lnTo>
                <a:lnTo>
                  <a:pt x="9" y="19"/>
                </a:lnTo>
                <a:lnTo>
                  <a:pt x="7" y="19"/>
                </a:lnTo>
                <a:lnTo>
                  <a:pt x="7" y="21"/>
                </a:lnTo>
                <a:lnTo>
                  <a:pt x="6" y="21"/>
                </a:lnTo>
                <a:lnTo>
                  <a:pt x="6" y="23"/>
                </a:lnTo>
                <a:lnTo>
                  <a:pt x="6" y="24"/>
                </a:lnTo>
                <a:lnTo>
                  <a:pt x="6" y="26"/>
                </a:lnTo>
                <a:lnTo>
                  <a:pt x="6" y="28"/>
                </a:lnTo>
                <a:lnTo>
                  <a:pt x="7" y="28"/>
                </a:lnTo>
                <a:lnTo>
                  <a:pt x="7" y="30"/>
                </a:lnTo>
                <a:lnTo>
                  <a:pt x="9" y="30"/>
                </a:lnTo>
                <a:lnTo>
                  <a:pt x="11" y="30"/>
                </a:lnTo>
                <a:lnTo>
                  <a:pt x="12" y="30"/>
                </a:lnTo>
                <a:lnTo>
                  <a:pt x="14" y="30"/>
                </a:lnTo>
                <a:lnTo>
                  <a:pt x="16" y="28"/>
                </a:lnTo>
                <a:lnTo>
                  <a:pt x="18" y="26"/>
                </a:lnTo>
                <a:lnTo>
                  <a:pt x="19" y="24"/>
                </a:lnTo>
                <a:lnTo>
                  <a:pt x="19" y="23"/>
                </a:lnTo>
                <a:lnTo>
                  <a:pt x="1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02" name="Freeform 1137"/>
          <p:cNvSpPr>
            <a:spLocks noChangeArrowheads="1"/>
          </p:cNvSpPr>
          <p:nvPr/>
        </p:nvSpPr>
        <p:spPr bwMode="auto">
          <a:xfrm>
            <a:off x="8007350" y="4284663"/>
            <a:ext cx="22225" cy="52387"/>
          </a:xfrm>
          <a:custGeom>
            <a:avLst/>
            <a:gdLst>
              <a:gd name="T0" fmla="*/ 0 w 14"/>
              <a:gd name="T1" fmla="*/ 2147483647 h 33"/>
              <a:gd name="T2" fmla="*/ 2147483647 w 14"/>
              <a:gd name="T3" fmla="*/ 2147483647 h 33"/>
              <a:gd name="T4" fmla="*/ 2147483647 w 14"/>
              <a:gd name="T5" fmla="*/ 2147483647 h 33"/>
              <a:gd name="T6" fmla="*/ 2147483647 w 14"/>
              <a:gd name="T7" fmla="*/ 2147483647 h 33"/>
              <a:gd name="T8" fmla="*/ 2147483647 w 14"/>
              <a:gd name="T9" fmla="*/ 2147483647 h 33"/>
              <a:gd name="T10" fmla="*/ 2147483647 w 14"/>
              <a:gd name="T11" fmla="*/ 2147483647 h 33"/>
              <a:gd name="T12" fmla="*/ 2147483647 w 14"/>
              <a:gd name="T13" fmla="*/ 2147483647 h 33"/>
              <a:gd name="T14" fmla="*/ 2147483647 w 14"/>
              <a:gd name="T15" fmla="*/ 2147483647 h 33"/>
              <a:gd name="T16" fmla="*/ 2147483647 w 14"/>
              <a:gd name="T17" fmla="*/ 2147483647 h 33"/>
              <a:gd name="T18" fmla="*/ 2147483647 w 14"/>
              <a:gd name="T19" fmla="*/ 0 h 33"/>
              <a:gd name="T20" fmla="*/ 2147483647 w 14"/>
              <a:gd name="T21" fmla="*/ 0 h 33"/>
              <a:gd name="T22" fmla="*/ 2147483647 w 14"/>
              <a:gd name="T23" fmla="*/ 0 h 33"/>
              <a:gd name="T24" fmla="*/ 2147483647 w 14"/>
              <a:gd name="T25" fmla="*/ 0 h 33"/>
              <a:gd name="T26" fmla="*/ 2147483647 w 14"/>
              <a:gd name="T27" fmla="*/ 0 h 33"/>
              <a:gd name="T28" fmla="*/ 2147483647 w 14"/>
              <a:gd name="T29" fmla="*/ 0 h 33"/>
              <a:gd name="T30" fmla="*/ 2147483647 w 14"/>
              <a:gd name="T31" fmla="*/ 0 h 33"/>
              <a:gd name="T32" fmla="*/ 2147483647 w 14"/>
              <a:gd name="T33" fmla="*/ 0 h 33"/>
              <a:gd name="T34" fmla="*/ 2147483647 w 14"/>
              <a:gd name="T35" fmla="*/ 2147483647 h 33"/>
              <a:gd name="T36" fmla="*/ 2147483647 w 14"/>
              <a:gd name="T37" fmla="*/ 2147483647 h 33"/>
              <a:gd name="T38" fmla="*/ 2147483647 w 14"/>
              <a:gd name="T39" fmla="*/ 2147483647 h 33"/>
              <a:gd name="T40" fmla="*/ 2147483647 w 14"/>
              <a:gd name="T41" fmla="*/ 2147483647 h 33"/>
              <a:gd name="T42" fmla="*/ 2147483647 w 14"/>
              <a:gd name="T43" fmla="*/ 2147483647 h 33"/>
              <a:gd name="T44" fmla="*/ 2147483647 w 14"/>
              <a:gd name="T45" fmla="*/ 2147483647 h 33"/>
              <a:gd name="T46" fmla="*/ 2147483647 w 14"/>
              <a:gd name="T47" fmla="*/ 2147483647 h 33"/>
              <a:gd name="T48" fmla="*/ 2147483647 w 14"/>
              <a:gd name="T49" fmla="*/ 2147483647 h 33"/>
              <a:gd name="T50" fmla="*/ 2147483647 w 14"/>
              <a:gd name="T51" fmla="*/ 2147483647 h 33"/>
              <a:gd name="T52" fmla="*/ 2147483647 w 14"/>
              <a:gd name="T53" fmla="*/ 2147483647 h 33"/>
              <a:gd name="T54" fmla="*/ 2147483647 w 14"/>
              <a:gd name="T55" fmla="*/ 2147483647 h 33"/>
              <a:gd name="T56" fmla="*/ 2147483647 w 14"/>
              <a:gd name="T57" fmla="*/ 2147483647 h 33"/>
              <a:gd name="T58" fmla="*/ 2147483647 w 14"/>
              <a:gd name="T59" fmla="*/ 2147483647 h 33"/>
              <a:gd name="T60" fmla="*/ 2147483647 w 14"/>
              <a:gd name="T61" fmla="*/ 2147483647 h 33"/>
              <a:gd name="T62" fmla="*/ 2147483647 w 14"/>
              <a:gd name="T63" fmla="*/ 2147483647 h 33"/>
              <a:gd name="T64" fmla="*/ 2147483647 w 14"/>
              <a:gd name="T65" fmla="*/ 2147483647 h 33"/>
              <a:gd name="T66" fmla="*/ 2147483647 w 14"/>
              <a:gd name="T67" fmla="*/ 2147483647 h 33"/>
              <a:gd name="T68" fmla="*/ 2147483647 w 14"/>
              <a:gd name="T69" fmla="*/ 2147483647 h 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"/>
              <a:gd name="T106" fmla="*/ 0 h 33"/>
              <a:gd name="T107" fmla="*/ 14 w 14"/>
              <a:gd name="T108" fmla="*/ 33 h 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" h="33">
                <a:moveTo>
                  <a:pt x="0" y="33"/>
                </a:moveTo>
                <a:lnTo>
                  <a:pt x="0" y="2"/>
                </a:lnTo>
                <a:lnTo>
                  <a:pt x="5" y="2"/>
                </a:lnTo>
                <a:lnTo>
                  <a:pt x="5" y="7"/>
                </a:lnTo>
                <a:lnTo>
                  <a:pt x="5" y="5"/>
                </a:lnTo>
                <a:lnTo>
                  <a:pt x="7" y="3"/>
                </a:lnTo>
                <a:lnTo>
                  <a:pt x="7" y="2"/>
                </a:lnTo>
                <a:lnTo>
                  <a:pt x="9" y="2"/>
                </a:lnTo>
                <a:lnTo>
                  <a:pt x="11" y="2"/>
                </a:lnTo>
                <a:lnTo>
                  <a:pt x="12" y="0"/>
                </a:lnTo>
                <a:lnTo>
                  <a:pt x="14" y="0"/>
                </a:lnTo>
                <a:lnTo>
                  <a:pt x="14" y="2"/>
                </a:lnTo>
                <a:lnTo>
                  <a:pt x="14" y="7"/>
                </a:lnTo>
                <a:lnTo>
                  <a:pt x="12" y="7"/>
                </a:lnTo>
                <a:lnTo>
                  <a:pt x="11" y="7"/>
                </a:lnTo>
                <a:lnTo>
                  <a:pt x="9" y="7"/>
                </a:lnTo>
                <a:lnTo>
                  <a:pt x="7" y="7"/>
                </a:lnTo>
                <a:lnTo>
                  <a:pt x="7" y="9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5" y="16"/>
                </a:lnTo>
                <a:lnTo>
                  <a:pt x="5" y="33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03" name="Freeform 1138"/>
          <p:cNvSpPr>
            <a:spLocks noChangeArrowheads="1"/>
          </p:cNvSpPr>
          <p:nvPr/>
        </p:nvSpPr>
        <p:spPr bwMode="auto">
          <a:xfrm>
            <a:off x="8032750" y="4284663"/>
            <a:ext cx="41275" cy="55562"/>
          </a:xfrm>
          <a:custGeom>
            <a:avLst/>
            <a:gdLst>
              <a:gd name="T0" fmla="*/ 2147483647 w 26"/>
              <a:gd name="T1" fmla="*/ 2147483647 h 35"/>
              <a:gd name="T2" fmla="*/ 2147483647 w 26"/>
              <a:gd name="T3" fmla="*/ 2147483647 h 35"/>
              <a:gd name="T4" fmla="*/ 2147483647 w 26"/>
              <a:gd name="T5" fmla="*/ 2147483647 h 35"/>
              <a:gd name="T6" fmla="*/ 2147483647 w 26"/>
              <a:gd name="T7" fmla="*/ 2147483647 h 35"/>
              <a:gd name="T8" fmla="*/ 2147483647 w 26"/>
              <a:gd name="T9" fmla="*/ 2147483647 h 35"/>
              <a:gd name="T10" fmla="*/ 0 w 26"/>
              <a:gd name="T11" fmla="*/ 2147483647 h 35"/>
              <a:gd name="T12" fmla="*/ 0 w 26"/>
              <a:gd name="T13" fmla="*/ 2147483647 h 35"/>
              <a:gd name="T14" fmla="*/ 2147483647 w 26"/>
              <a:gd name="T15" fmla="*/ 2147483647 h 35"/>
              <a:gd name="T16" fmla="*/ 2147483647 w 26"/>
              <a:gd name="T17" fmla="*/ 2147483647 h 35"/>
              <a:gd name="T18" fmla="*/ 2147483647 w 26"/>
              <a:gd name="T19" fmla="*/ 2147483647 h 35"/>
              <a:gd name="T20" fmla="*/ 2147483647 w 26"/>
              <a:gd name="T21" fmla="*/ 2147483647 h 35"/>
              <a:gd name="T22" fmla="*/ 2147483647 w 26"/>
              <a:gd name="T23" fmla="*/ 2147483647 h 35"/>
              <a:gd name="T24" fmla="*/ 2147483647 w 26"/>
              <a:gd name="T25" fmla="*/ 2147483647 h 35"/>
              <a:gd name="T26" fmla="*/ 2147483647 w 26"/>
              <a:gd name="T27" fmla="*/ 2147483647 h 35"/>
              <a:gd name="T28" fmla="*/ 2147483647 w 26"/>
              <a:gd name="T29" fmla="*/ 2147483647 h 35"/>
              <a:gd name="T30" fmla="*/ 2147483647 w 26"/>
              <a:gd name="T31" fmla="*/ 2147483647 h 35"/>
              <a:gd name="T32" fmla="*/ 2147483647 w 26"/>
              <a:gd name="T33" fmla="*/ 2147483647 h 35"/>
              <a:gd name="T34" fmla="*/ 2147483647 w 26"/>
              <a:gd name="T35" fmla="*/ 2147483647 h 35"/>
              <a:gd name="T36" fmla="*/ 2147483647 w 26"/>
              <a:gd name="T37" fmla="*/ 2147483647 h 35"/>
              <a:gd name="T38" fmla="*/ 2147483647 w 26"/>
              <a:gd name="T39" fmla="*/ 2147483647 h 35"/>
              <a:gd name="T40" fmla="*/ 2147483647 w 26"/>
              <a:gd name="T41" fmla="*/ 2147483647 h 35"/>
              <a:gd name="T42" fmla="*/ 2147483647 w 26"/>
              <a:gd name="T43" fmla="*/ 2147483647 h 35"/>
              <a:gd name="T44" fmla="*/ 2147483647 w 26"/>
              <a:gd name="T45" fmla="*/ 2147483647 h 35"/>
              <a:gd name="T46" fmla="*/ 2147483647 w 26"/>
              <a:gd name="T47" fmla="*/ 2147483647 h 35"/>
              <a:gd name="T48" fmla="*/ 2147483647 w 26"/>
              <a:gd name="T49" fmla="*/ 2147483647 h 35"/>
              <a:gd name="T50" fmla="*/ 2147483647 w 26"/>
              <a:gd name="T51" fmla="*/ 0 h 35"/>
              <a:gd name="T52" fmla="*/ 2147483647 w 26"/>
              <a:gd name="T53" fmla="*/ 2147483647 h 35"/>
              <a:gd name="T54" fmla="*/ 2147483647 w 26"/>
              <a:gd name="T55" fmla="*/ 2147483647 h 35"/>
              <a:gd name="T56" fmla="*/ 2147483647 w 26"/>
              <a:gd name="T57" fmla="*/ 2147483647 h 35"/>
              <a:gd name="T58" fmla="*/ 2147483647 w 26"/>
              <a:gd name="T59" fmla="*/ 2147483647 h 35"/>
              <a:gd name="T60" fmla="*/ 2147483647 w 26"/>
              <a:gd name="T61" fmla="*/ 2147483647 h 35"/>
              <a:gd name="T62" fmla="*/ 2147483647 w 26"/>
              <a:gd name="T63" fmla="*/ 2147483647 h 35"/>
              <a:gd name="T64" fmla="*/ 2147483647 w 26"/>
              <a:gd name="T65" fmla="*/ 2147483647 h 35"/>
              <a:gd name="T66" fmla="*/ 2147483647 w 26"/>
              <a:gd name="T67" fmla="*/ 2147483647 h 35"/>
              <a:gd name="T68" fmla="*/ 2147483647 w 26"/>
              <a:gd name="T69" fmla="*/ 2147483647 h 35"/>
              <a:gd name="T70" fmla="*/ 2147483647 w 26"/>
              <a:gd name="T71" fmla="*/ 2147483647 h 35"/>
              <a:gd name="T72" fmla="*/ 2147483647 w 26"/>
              <a:gd name="T73" fmla="*/ 2147483647 h 35"/>
              <a:gd name="T74" fmla="*/ 2147483647 w 26"/>
              <a:gd name="T75" fmla="*/ 2147483647 h 35"/>
              <a:gd name="T76" fmla="*/ 2147483647 w 26"/>
              <a:gd name="T77" fmla="*/ 2147483647 h 35"/>
              <a:gd name="T78" fmla="*/ 2147483647 w 26"/>
              <a:gd name="T79" fmla="*/ 2147483647 h 35"/>
              <a:gd name="T80" fmla="*/ 2147483647 w 26"/>
              <a:gd name="T81" fmla="*/ 2147483647 h 35"/>
              <a:gd name="T82" fmla="*/ 2147483647 w 26"/>
              <a:gd name="T83" fmla="*/ 2147483647 h 35"/>
              <a:gd name="T84" fmla="*/ 2147483647 w 26"/>
              <a:gd name="T85" fmla="*/ 2147483647 h 35"/>
              <a:gd name="T86" fmla="*/ 2147483647 w 26"/>
              <a:gd name="T87" fmla="*/ 2147483647 h 35"/>
              <a:gd name="T88" fmla="*/ 2147483647 w 26"/>
              <a:gd name="T89" fmla="*/ 2147483647 h 35"/>
              <a:gd name="T90" fmla="*/ 2147483647 w 26"/>
              <a:gd name="T91" fmla="*/ 2147483647 h 35"/>
              <a:gd name="T92" fmla="*/ 2147483647 w 26"/>
              <a:gd name="T93" fmla="*/ 2147483647 h 35"/>
              <a:gd name="T94" fmla="*/ 2147483647 w 26"/>
              <a:gd name="T95" fmla="*/ 2147483647 h 35"/>
              <a:gd name="T96" fmla="*/ 2147483647 w 26"/>
              <a:gd name="T97" fmla="*/ 2147483647 h 35"/>
              <a:gd name="T98" fmla="*/ 2147483647 w 26"/>
              <a:gd name="T99" fmla="*/ 2147483647 h 35"/>
              <a:gd name="T100" fmla="*/ 2147483647 w 26"/>
              <a:gd name="T101" fmla="*/ 2147483647 h 35"/>
              <a:gd name="T102" fmla="*/ 2147483647 w 26"/>
              <a:gd name="T103" fmla="*/ 2147483647 h 35"/>
              <a:gd name="T104" fmla="*/ 2147483647 w 26"/>
              <a:gd name="T105" fmla="*/ 2147483647 h 35"/>
              <a:gd name="T106" fmla="*/ 2147483647 w 26"/>
              <a:gd name="T107" fmla="*/ 2147483647 h 35"/>
              <a:gd name="T108" fmla="*/ 2147483647 w 26"/>
              <a:gd name="T109" fmla="*/ 2147483647 h 35"/>
              <a:gd name="T110" fmla="*/ 2147483647 w 26"/>
              <a:gd name="T111" fmla="*/ 2147483647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"/>
              <a:gd name="T169" fmla="*/ 0 h 35"/>
              <a:gd name="T170" fmla="*/ 26 w 2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" h="35">
                <a:moveTo>
                  <a:pt x="19" y="30"/>
                </a:moveTo>
                <a:lnTo>
                  <a:pt x="19" y="30"/>
                </a:lnTo>
                <a:lnTo>
                  <a:pt x="17" y="31"/>
                </a:lnTo>
                <a:lnTo>
                  <a:pt x="15" y="33"/>
                </a:lnTo>
                <a:lnTo>
                  <a:pt x="13" y="33"/>
                </a:lnTo>
                <a:lnTo>
                  <a:pt x="12" y="33"/>
                </a:lnTo>
                <a:lnTo>
                  <a:pt x="12" y="35"/>
                </a:lnTo>
                <a:lnTo>
                  <a:pt x="10" y="35"/>
                </a:lnTo>
                <a:lnTo>
                  <a:pt x="8" y="35"/>
                </a:lnTo>
                <a:lnTo>
                  <a:pt x="7" y="35"/>
                </a:lnTo>
                <a:lnTo>
                  <a:pt x="7" y="33"/>
                </a:lnTo>
                <a:lnTo>
                  <a:pt x="5" y="33"/>
                </a:lnTo>
                <a:lnTo>
                  <a:pt x="3" y="33"/>
                </a:lnTo>
                <a:lnTo>
                  <a:pt x="3" y="31"/>
                </a:lnTo>
                <a:lnTo>
                  <a:pt x="1" y="31"/>
                </a:lnTo>
                <a:lnTo>
                  <a:pt x="1" y="30"/>
                </a:lnTo>
                <a:lnTo>
                  <a:pt x="1" y="28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lnTo>
                  <a:pt x="1" y="21"/>
                </a:lnTo>
                <a:lnTo>
                  <a:pt x="1" y="19"/>
                </a:lnTo>
                <a:lnTo>
                  <a:pt x="3" y="17"/>
                </a:lnTo>
                <a:lnTo>
                  <a:pt x="5" y="16"/>
                </a:lnTo>
                <a:lnTo>
                  <a:pt x="7" y="16"/>
                </a:lnTo>
                <a:lnTo>
                  <a:pt x="8" y="16"/>
                </a:lnTo>
                <a:lnTo>
                  <a:pt x="10" y="14"/>
                </a:lnTo>
                <a:lnTo>
                  <a:pt x="12" y="14"/>
                </a:lnTo>
                <a:lnTo>
                  <a:pt x="13" y="14"/>
                </a:lnTo>
                <a:lnTo>
                  <a:pt x="15" y="14"/>
                </a:lnTo>
                <a:lnTo>
                  <a:pt x="17" y="14"/>
                </a:lnTo>
                <a:lnTo>
                  <a:pt x="19" y="14"/>
                </a:lnTo>
                <a:lnTo>
                  <a:pt x="19" y="12"/>
                </a:lnTo>
                <a:lnTo>
                  <a:pt x="19" y="10"/>
                </a:lnTo>
                <a:lnTo>
                  <a:pt x="19" y="9"/>
                </a:lnTo>
                <a:lnTo>
                  <a:pt x="19" y="7"/>
                </a:lnTo>
                <a:lnTo>
                  <a:pt x="17" y="7"/>
                </a:lnTo>
                <a:lnTo>
                  <a:pt x="17" y="5"/>
                </a:lnTo>
                <a:lnTo>
                  <a:pt x="15" y="5"/>
                </a:lnTo>
                <a:lnTo>
                  <a:pt x="13" y="5"/>
                </a:lnTo>
                <a:lnTo>
                  <a:pt x="12" y="5"/>
                </a:lnTo>
                <a:lnTo>
                  <a:pt x="10" y="5"/>
                </a:lnTo>
                <a:lnTo>
                  <a:pt x="8" y="5"/>
                </a:lnTo>
                <a:lnTo>
                  <a:pt x="8" y="7"/>
                </a:lnTo>
                <a:lnTo>
                  <a:pt x="7" y="7"/>
                </a:lnTo>
                <a:lnTo>
                  <a:pt x="7" y="9"/>
                </a:lnTo>
                <a:lnTo>
                  <a:pt x="7" y="10"/>
                </a:lnTo>
                <a:lnTo>
                  <a:pt x="1" y="10"/>
                </a:lnTo>
                <a:lnTo>
                  <a:pt x="1" y="9"/>
                </a:lnTo>
                <a:lnTo>
                  <a:pt x="1" y="7"/>
                </a:lnTo>
                <a:lnTo>
                  <a:pt x="3" y="5"/>
                </a:lnTo>
                <a:lnTo>
                  <a:pt x="3" y="3"/>
                </a:lnTo>
                <a:lnTo>
                  <a:pt x="5" y="3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7" y="2"/>
                </a:lnTo>
                <a:lnTo>
                  <a:pt x="19" y="2"/>
                </a:lnTo>
                <a:lnTo>
                  <a:pt x="20" y="2"/>
                </a:lnTo>
                <a:lnTo>
                  <a:pt x="20" y="3"/>
                </a:lnTo>
                <a:lnTo>
                  <a:pt x="22" y="3"/>
                </a:lnTo>
                <a:lnTo>
                  <a:pt x="22" y="5"/>
                </a:lnTo>
                <a:lnTo>
                  <a:pt x="24" y="7"/>
                </a:lnTo>
                <a:lnTo>
                  <a:pt x="24" y="9"/>
                </a:lnTo>
                <a:lnTo>
                  <a:pt x="24" y="10"/>
                </a:lnTo>
                <a:lnTo>
                  <a:pt x="24" y="26"/>
                </a:lnTo>
                <a:lnTo>
                  <a:pt x="24" y="28"/>
                </a:lnTo>
                <a:lnTo>
                  <a:pt x="24" y="30"/>
                </a:lnTo>
                <a:lnTo>
                  <a:pt x="26" y="30"/>
                </a:lnTo>
                <a:lnTo>
                  <a:pt x="26" y="33"/>
                </a:lnTo>
                <a:lnTo>
                  <a:pt x="24" y="33"/>
                </a:lnTo>
                <a:lnTo>
                  <a:pt x="22" y="33"/>
                </a:lnTo>
                <a:lnTo>
                  <a:pt x="20" y="33"/>
                </a:lnTo>
                <a:lnTo>
                  <a:pt x="20" y="31"/>
                </a:lnTo>
                <a:lnTo>
                  <a:pt x="19" y="31"/>
                </a:lnTo>
                <a:lnTo>
                  <a:pt x="19" y="30"/>
                </a:lnTo>
                <a:close/>
                <a:moveTo>
                  <a:pt x="19" y="17"/>
                </a:moveTo>
                <a:lnTo>
                  <a:pt x="19" y="17"/>
                </a:lnTo>
                <a:lnTo>
                  <a:pt x="17" y="17"/>
                </a:lnTo>
                <a:lnTo>
                  <a:pt x="15" y="17"/>
                </a:lnTo>
                <a:lnTo>
                  <a:pt x="15" y="19"/>
                </a:lnTo>
                <a:lnTo>
                  <a:pt x="13" y="19"/>
                </a:lnTo>
                <a:lnTo>
                  <a:pt x="12" y="19"/>
                </a:lnTo>
                <a:lnTo>
                  <a:pt x="10" y="19"/>
                </a:lnTo>
                <a:lnTo>
                  <a:pt x="8" y="19"/>
                </a:lnTo>
                <a:lnTo>
                  <a:pt x="7" y="21"/>
                </a:lnTo>
                <a:lnTo>
                  <a:pt x="5" y="21"/>
                </a:lnTo>
                <a:lnTo>
                  <a:pt x="5" y="23"/>
                </a:lnTo>
                <a:lnTo>
                  <a:pt x="5" y="24"/>
                </a:lnTo>
                <a:lnTo>
                  <a:pt x="5" y="26"/>
                </a:lnTo>
                <a:lnTo>
                  <a:pt x="5" y="28"/>
                </a:lnTo>
                <a:lnTo>
                  <a:pt x="7" y="28"/>
                </a:lnTo>
                <a:lnTo>
                  <a:pt x="7" y="30"/>
                </a:lnTo>
                <a:lnTo>
                  <a:pt x="8" y="30"/>
                </a:lnTo>
                <a:lnTo>
                  <a:pt x="10" y="30"/>
                </a:lnTo>
                <a:lnTo>
                  <a:pt x="12" y="30"/>
                </a:lnTo>
                <a:lnTo>
                  <a:pt x="13" y="30"/>
                </a:lnTo>
                <a:lnTo>
                  <a:pt x="15" y="28"/>
                </a:lnTo>
                <a:lnTo>
                  <a:pt x="17" y="28"/>
                </a:lnTo>
                <a:lnTo>
                  <a:pt x="17" y="26"/>
                </a:lnTo>
                <a:lnTo>
                  <a:pt x="19" y="24"/>
                </a:lnTo>
                <a:lnTo>
                  <a:pt x="19" y="23"/>
                </a:lnTo>
                <a:lnTo>
                  <a:pt x="1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04" name="Freeform 1139"/>
          <p:cNvSpPr>
            <a:spLocks noChangeArrowheads="1"/>
          </p:cNvSpPr>
          <p:nvPr/>
        </p:nvSpPr>
        <p:spPr bwMode="auto">
          <a:xfrm>
            <a:off x="8075613" y="4287838"/>
            <a:ext cx="41275" cy="49212"/>
          </a:xfrm>
          <a:custGeom>
            <a:avLst/>
            <a:gdLst>
              <a:gd name="T0" fmla="*/ 0 w 26"/>
              <a:gd name="T1" fmla="*/ 2147483647 h 31"/>
              <a:gd name="T2" fmla="*/ 2147483647 w 26"/>
              <a:gd name="T3" fmla="*/ 2147483647 h 31"/>
              <a:gd name="T4" fmla="*/ 0 w 26"/>
              <a:gd name="T5" fmla="*/ 0 h 31"/>
              <a:gd name="T6" fmla="*/ 2147483647 w 26"/>
              <a:gd name="T7" fmla="*/ 0 h 31"/>
              <a:gd name="T8" fmla="*/ 2147483647 w 26"/>
              <a:gd name="T9" fmla="*/ 2147483647 h 31"/>
              <a:gd name="T10" fmla="*/ 2147483647 w 26"/>
              <a:gd name="T11" fmla="*/ 0 h 31"/>
              <a:gd name="T12" fmla="*/ 2147483647 w 26"/>
              <a:gd name="T13" fmla="*/ 0 h 31"/>
              <a:gd name="T14" fmla="*/ 2147483647 w 26"/>
              <a:gd name="T15" fmla="*/ 2147483647 h 31"/>
              <a:gd name="T16" fmla="*/ 2147483647 w 26"/>
              <a:gd name="T17" fmla="*/ 2147483647 h 31"/>
              <a:gd name="T18" fmla="*/ 2147483647 w 26"/>
              <a:gd name="T19" fmla="*/ 2147483647 h 31"/>
              <a:gd name="T20" fmla="*/ 2147483647 w 26"/>
              <a:gd name="T21" fmla="*/ 2147483647 h 31"/>
              <a:gd name="T22" fmla="*/ 2147483647 w 26"/>
              <a:gd name="T23" fmla="*/ 2147483647 h 31"/>
              <a:gd name="T24" fmla="*/ 0 w 26"/>
              <a:gd name="T25" fmla="*/ 2147483647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31"/>
              <a:gd name="T41" fmla="*/ 26 w 26"/>
              <a:gd name="T42" fmla="*/ 31 h 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31">
                <a:moveTo>
                  <a:pt x="0" y="31"/>
                </a:moveTo>
                <a:lnTo>
                  <a:pt x="11" y="15"/>
                </a:lnTo>
                <a:lnTo>
                  <a:pt x="0" y="0"/>
                </a:lnTo>
                <a:lnTo>
                  <a:pt x="5" y="0"/>
                </a:lnTo>
                <a:lnTo>
                  <a:pt x="12" y="10"/>
                </a:lnTo>
                <a:lnTo>
                  <a:pt x="19" y="0"/>
                </a:lnTo>
                <a:lnTo>
                  <a:pt x="24" y="0"/>
                </a:lnTo>
                <a:lnTo>
                  <a:pt x="16" y="15"/>
                </a:lnTo>
                <a:lnTo>
                  <a:pt x="26" y="31"/>
                </a:lnTo>
                <a:lnTo>
                  <a:pt x="19" y="31"/>
                </a:lnTo>
                <a:lnTo>
                  <a:pt x="12" y="19"/>
                </a:lnTo>
                <a:lnTo>
                  <a:pt x="5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07" name="Freeform 1142"/>
          <p:cNvSpPr>
            <a:spLocks noChangeArrowheads="1"/>
          </p:cNvSpPr>
          <p:nvPr/>
        </p:nvSpPr>
        <p:spPr bwMode="auto">
          <a:xfrm>
            <a:off x="2014538" y="2936875"/>
            <a:ext cx="452437" cy="692150"/>
          </a:xfrm>
          <a:custGeom>
            <a:avLst/>
            <a:gdLst>
              <a:gd name="T0" fmla="*/ 2147483647 w 285"/>
              <a:gd name="T1" fmla="*/ 2147483647 h 436"/>
              <a:gd name="T2" fmla="*/ 2147483647 w 285"/>
              <a:gd name="T3" fmla="*/ 2147483647 h 436"/>
              <a:gd name="T4" fmla="*/ 2147483647 w 285"/>
              <a:gd name="T5" fmla="*/ 2147483647 h 436"/>
              <a:gd name="T6" fmla="*/ 2147483647 w 285"/>
              <a:gd name="T7" fmla="*/ 2147483647 h 436"/>
              <a:gd name="T8" fmla="*/ 2147483647 w 285"/>
              <a:gd name="T9" fmla="*/ 2147483647 h 436"/>
              <a:gd name="T10" fmla="*/ 2147483647 w 285"/>
              <a:gd name="T11" fmla="*/ 2147483647 h 436"/>
              <a:gd name="T12" fmla="*/ 2147483647 w 285"/>
              <a:gd name="T13" fmla="*/ 2147483647 h 436"/>
              <a:gd name="T14" fmla="*/ 2147483647 w 285"/>
              <a:gd name="T15" fmla="*/ 2147483647 h 436"/>
              <a:gd name="T16" fmla="*/ 2147483647 w 285"/>
              <a:gd name="T17" fmla="*/ 2147483647 h 436"/>
              <a:gd name="T18" fmla="*/ 2147483647 w 285"/>
              <a:gd name="T19" fmla="*/ 2147483647 h 436"/>
              <a:gd name="T20" fmla="*/ 2147483647 w 285"/>
              <a:gd name="T21" fmla="*/ 2147483647 h 436"/>
              <a:gd name="T22" fmla="*/ 2147483647 w 285"/>
              <a:gd name="T23" fmla="*/ 2147483647 h 436"/>
              <a:gd name="T24" fmla="*/ 2147483647 w 285"/>
              <a:gd name="T25" fmla="*/ 2147483647 h 436"/>
              <a:gd name="T26" fmla="*/ 2147483647 w 285"/>
              <a:gd name="T27" fmla="*/ 2147483647 h 436"/>
              <a:gd name="T28" fmla="*/ 2147483647 w 285"/>
              <a:gd name="T29" fmla="*/ 2147483647 h 436"/>
              <a:gd name="T30" fmla="*/ 2147483647 w 285"/>
              <a:gd name="T31" fmla="*/ 2147483647 h 436"/>
              <a:gd name="T32" fmla="*/ 2147483647 w 285"/>
              <a:gd name="T33" fmla="*/ 2147483647 h 436"/>
              <a:gd name="T34" fmla="*/ 2147483647 w 285"/>
              <a:gd name="T35" fmla="*/ 2147483647 h 436"/>
              <a:gd name="T36" fmla="*/ 0 w 285"/>
              <a:gd name="T37" fmla="*/ 2147483647 h 436"/>
              <a:gd name="T38" fmla="*/ 2147483647 w 285"/>
              <a:gd name="T39" fmla="*/ 2147483647 h 436"/>
              <a:gd name="T40" fmla="*/ 2147483647 w 285"/>
              <a:gd name="T41" fmla="*/ 2147483647 h 436"/>
              <a:gd name="T42" fmla="*/ 2147483647 w 285"/>
              <a:gd name="T43" fmla="*/ 2147483647 h 436"/>
              <a:gd name="T44" fmla="*/ 2147483647 w 285"/>
              <a:gd name="T45" fmla="*/ 2147483647 h 436"/>
              <a:gd name="T46" fmla="*/ 2147483647 w 285"/>
              <a:gd name="T47" fmla="*/ 2147483647 h 436"/>
              <a:gd name="T48" fmla="*/ 2147483647 w 285"/>
              <a:gd name="T49" fmla="*/ 2147483647 h 436"/>
              <a:gd name="T50" fmla="*/ 2147483647 w 285"/>
              <a:gd name="T51" fmla="*/ 2147483647 h 436"/>
              <a:gd name="T52" fmla="*/ 2147483647 w 285"/>
              <a:gd name="T53" fmla="*/ 2147483647 h 436"/>
              <a:gd name="T54" fmla="*/ 2147483647 w 285"/>
              <a:gd name="T55" fmla="*/ 2147483647 h 436"/>
              <a:gd name="T56" fmla="*/ 2147483647 w 285"/>
              <a:gd name="T57" fmla="*/ 2147483647 h 436"/>
              <a:gd name="T58" fmla="*/ 2147483647 w 285"/>
              <a:gd name="T59" fmla="*/ 2147483647 h 436"/>
              <a:gd name="T60" fmla="*/ 2147483647 w 285"/>
              <a:gd name="T61" fmla="*/ 2147483647 h 436"/>
              <a:gd name="T62" fmla="*/ 2147483647 w 285"/>
              <a:gd name="T63" fmla="*/ 2147483647 h 436"/>
              <a:gd name="T64" fmla="*/ 2147483647 w 285"/>
              <a:gd name="T65" fmla="*/ 2147483647 h 436"/>
              <a:gd name="T66" fmla="*/ 2147483647 w 285"/>
              <a:gd name="T67" fmla="*/ 2147483647 h 436"/>
              <a:gd name="T68" fmla="*/ 2147483647 w 285"/>
              <a:gd name="T69" fmla="*/ 2147483647 h 436"/>
              <a:gd name="T70" fmla="*/ 2147483647 w 285"/>
              <a:gd name="T71" fmla="*/ 2147483647 h 436"/>
              <a:gd name="T72" fmla="*/ 2147483647 w 285"/>
              <a:gd name="T73" fmla="*/ 2147483647 h 436"/>
              <a:gd name="T74" fmla="*/ 2147483647 w 285"/>
              <a:gd name="T75" fmla="*/ 2147483647 h 436"/>
              <a:gd name="T76" fmla="*/ 2147483647 w 285"/>
              <a:gd name="T77" fmla="*/ 2147483647 h 436"/>
              <a:gd name="T78" fmla="*/ 2147483647 w 285"/>
              <a:gd name="T79" fmla="*/ 2147483647 h 436"/>
              <a:gd name="T80" fmla="*/ 2147483647 w 285"/>
              <a:gd name="T81" fmla="*/ 2147483647 h 436"/>
              <a:gd name="T82" fmla="*/ 2147483647 w 285"/>
              <a:gd name="T83" fmla="*/ 2147483647 h 436"/>
              <a:gd name="T84" fmla="*/ 2147483647 w 285"/>
              <a:gd name="T85" fmla="*/ 2147483647 h 436"/>
              <a:gd name="T86" fmla="*/ 2147483647 w 285"/>
              <a:gd name="T87" fmla="*/ 2147483647 h 436"/>
              <a:gd name="T88" fmla="*/ 2147483647 w 285"/>
              <a:gd name="T89" fmla="*/ 2147483647 h 436"/>
              <a:gd name="T90" fmla="*/ 2147483647 w 285"/>
              <a:gd name="T91" fmla="*/ 2147483647 h 436"/>
              <a:gd name="T92" fmla="*/ 2147483647 w 285"/>
              <a:gd name="T93" fmla="*/ 2147483647 h 4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5"/>
              <a:gd name="T142" fmla="*/ 0 h 436"/>
              <a:gd name="T143" fmla="*/ 285 w 285"/>
              <a:gd name="T144" fmla="*/ 436 h 4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5" h="436">
                <a:moveTo>
                  <a:pt x="285" y="323"/>
                </a:moveTo>
                <a:lnTo>
                  <a:pt x="283" y="335"/>
                </a:lnTo>
                <a:lnTo>
                  <a:pt x="278" y="344"/>
                </a:lnTo>
                <a:lnTo>
                  <a:pt x="273" y="353"/>
                </a:lnTo>
                <a:lnTo>
                  <a:pt x="264" y="361"/>
                </a:lnTo>
                <a:lnTo>
                  <a:pt x="255" y="366"/>
                </a:lnTo>
                <a:lnTo>
                  <a:pt x="247" y="373"/>
                </a:lnTo>
                <a:lnTo>
                  <a:pt x="237" y="379"/>
                </a:lnTo>
                <a:lnTo>
                  <a:pt x="226" y="386"/>
                </a:lnTo>
                <a:lnTo>
                  <a:pt x="212" y="384"/>
                </a:lnTo>
                <a:lnTo>
                  <a:pt x="199" y="380"/>
                </a:lnTo>
                <a:lnTo>
                  <a:pt x="188" y="379"/>
                </a:lnTo>
                <a:lnTo>
                  <a:pt x="178" y="377"/>
                </a:lnTo>
                <a:lnTo>
                  <a:pt x="175" y="379"/>
                </a:lnTo>
                <a:lnTo>
                  <a:pt x="171" y="380"/>
                </a:lnTo>
                <a:lnTo>
                  <a:pt x="170" y="382"/>
                </a:lnTo>
                <a:lnTo>
                  <a:pt x="166" y="387"/>
                </a:lnTo>
                <a:lnTo>
                  <a:pt x="164" y="399"/>
                </a:lnTo>
                <a:lnTo>
                  <a:pt x="164" y="420"/>
                </a:lnTo>
                <a:lnTo>
                  <a:pt x="164" y="422"/>
                </a:lnTo>
                <a:lnTo>
                  <a:pt x="163" y="424"/>
                </a:lnTo>
                <a:lnTo>
                  <a:pt x="163" y="425"/>
                </a:lnTo>
                <a:lnTo>
                  <a:pt x="163" y="427"/>
                </a:lnTo>
                <a:lnTo>
                  <a:pt x="161" y="429"/>
                </a:lnTo>
                <a:lnTo>
                  <a:pt x="161" y="431"/>
                </a:lnTo>
                <a:lnTo>
                  <a:pt x="159" y="434"/>
                </a:lnTo>
                <a:lnTo>
                  <a:pt x="159" y="436"/>
                </a:lnTo>
                <a:lnTo>
                  <a:pt x="149" y="434"/>
                </a:lnTo>
                <a:lnTo>
                  <a:pt x="142" y="431"/>
                </a:lnTo>
                <a:lnTo>
                  <a:pt x="135" y="425"/>
                </a:lnTo>
                <a:lnTo>
                  <a:pt x="128" y="420"/>
                </a:lnTo>
                <a:lnTo>
                  <a:pt x="118" y="405"/>
                </a:lnTo>
                <a:lnTo>
                  <a:pt x="109" y="387"/>
                </a:lnTo>
                <a:lnTo>
                  <a:pt x="104" y="379"/>
                </a:lnTo>
                <a:lnTo>
                  <a:pt x="99" y="372"/>
                </a:lnTo>
                <a:lnTo>
                  <a:pt x="94" y="365"/>
                </a:lnTo>
                <a:lnTo>
                  <a:pt x="87" y="361"/>
                </a:lnTo>
                <a:lnTo>
                  <a:pt x="80" y="358"/>
                </a:lnTo>
                <a:lnTo>
                  <a:pt x="72" y="358"/>
                </a:lnTo>
                <a:lnTo>
                  <a:pt x="61" y="359"/>
                </a:lnTo>
                <a:lnTo>
                  <a:pt x="49" y="365"/>
                </a:lnTo>
                <a:lnTo>
                  <a:pt x="48" y="368"/>
                </a:lnTo>
                <a:lnTo>
                  <a:pt x="46" y="370"/>
                </a:lnTo>
                <a:lnTo>
                  <a:pt x="42" y="373"/>
                </a:lnTo>
                <a:lnTo>
                  <a:pt x="41" y="377"/>
                </a:lnTo>
                <a:lnTo>
                  <a:pt x="39" y="379"/>
                </a:lnTo>
                <a:lnTo>
                  <a:pt x="36" y="382"/>
                </a:lnTo>
                <a:lnTo>
                  <a:pt x="34" y="384"/>
                </a:lnTo>
                <a:lnTo>
                  <a:pt x="30" y="386"/>
                </a:lnTo>
                <a:lnTo>
                  <a:pt x="27" y="382"/>
                </a:lnTo>
                <a:lnTo>
                  <a:pt x="24" y="377"/>
                </a:lnTo>
                <a:lnTo>
                  <a:pt x="20" y="373"/>
                </a:lnTo>
                <a:lnTo>
                  <a:pt x="17" y="370"/>
                </a:lnTo>
                <a:lnTo>
                  <a:pt x="12" y="366"/>
                </a:lnTo>
                <a:lnTo>
                  <a:pt x="8" y="363"/>
                </a:lnTo>
                <a:lnTo>
                  <a:pt x="3" y="361"/>
                </a:lnTo>
                <a:lnTo>
                  <a:pt x="0" y="358"/>
                </a:lnTo>
                <a:lnTo>
                  <a:pt x="0" y="351"/>
                </a:lnTo>
                <a:lnTo>
                  <a:pt x="1" y="346"/>
                </a:lnTo>
                <a:lnTo>
                  <a:pt x="5" y="339"/>
                </a:lnTo>
                <a:lnTo>
                  <a:pt x="6" y="332"/>
                </a:lnTo>
                <a:lnTo>
                  <a:pt x="10" y="326"/>
                </a:lnTo>
                <a:lnTo>
                  <a:pt x="15" y="320"/>
                </a:lnTo>
                <a:lnTo>
                  <a:pt x="18" y="314"/>
                </a:lnTo>
                <a:lnTo>
                  <a:pt x="22" y="309"/>
                </a:lnTo>
                <a:lnTo>
                  <a:pt x="22" y="304"/>
                </a:lnTo>
                <a:lnTo>
                  <a:pt x="22" y="297"/>
                </a:lnTo>
                <a:lnTo>
                  <a:pt x="22" y="292"/>
                </a:lnTo>
                <a:lnTo>
                  <a:pt x="22" y="287"/>
                </a:lnTo>
                <a:lnTo>
                  <a:pt x="22" y="281"/>
                </a:lnTo>
                <a:lnTo>
                  <a:pt x="22" y="274"/>
                </a:lnTo>
                <a:lnTo>
                  <a:pt x="24" y="269"/>
                </a:lnTo>
                <a:lnTo>
                  <a:pt x="24" y="264"/>
                </a:lnTo>
                <a:lnTo>
                  <a:pt x="39" y="255"/>
                </a:lnTo>
                <a:lnTo>
                  <a:pt x="49" y="247"/>
                </a:lnTo>
                <a:lnTo>
                  <a:pt x="56" y="240"/>
                </a:lnTo>
                <a:lnTo>
                  <a:pt x="60" y="231"/>
                </a:lnTo>
                <a:lnTo>
                  <a:pt x="58" y="222"/>
                </a:lnTo>
                <a:lnTo>
                  <a:pt x="53" y="212"/>
                </a:lnTo>
                <a:lnTo>
                  <a:pt x="46" y="202"/>
                </a:lnTo>
                <a:lnTo>
                  <a:pt x="34" y="189"/>
                </a:lnTo>
                <a:lnTo>
                  <a:pt x="36" y="181"/>
                </a:lnTo>
                <a:lnTo>
                  <a:pt x="39" y="172"/>
                </a:lnTo>
                <a:lnTo>
                  <a:pt x="42" y="163"/>
                </a:lnTo>
                <a:lnTo>
                  <a:pt x="48" y="155"/>
                </a:lnTo>
                <a:lnTo>
                  <a:pt x="55" y="146"/>
                </a:lnTo>
                <a:lnTo>
                  <a:pt x="60" y="137"/>
                </a:lnTo>
                <a:lnTo>
                  <a:pt x="65" y="130"/>
                </a:lnTo>
                <a:lnTo>
                  <a:pt x="70" y="123"/>
                </a:lnTo>
                <a:lnTo>
                  <a:pt x="72" y="110"/>
                </a:lnTo>
                <a:lnTo>
                  <a:pt x="73" y="94"/>
                </a:lnTo>
                <a:lnTo>
                  <a:pt x="73" y="75"/>
                </a:lnTo>
                <a:lnTo>
                  <a:pt x="75" y="57"/>
                </a:lnTo>
                <a:lnTo>
                  <a:pt x="75" y="40"/>
                </a:lnTo>
                <a:lnTo>
                  <a:pt x="77" y="23"/>
                </a:lnTo>
                <a:lnTo>
                  <a:pt x="80" y="11"/>
                </a:lnTo>
                <a:lnTo>
                  <a:pt x="82" y="0"/>
                </a:lnTo>
                <a:lnTo>
                  <a:pt x="89" y="2"/>
                </a:lnTo>
                <a:lnTo>
                  <a:pt x="94" y="5"/>
                </a:lnTo>
                <a:lnTo>
                  <a:pt x="99" y="12"/>
                </a:lnTo>
                <a:lnTo>
                  <a:pt x="103" y="21"/>
                </a:lnTo>
                <a:lnTo>
                  <a:pt x="106" y="44"/>
                </a:lnTo>
                <a:lnTo>
                  <a:pt x="108" y="70"/>
                </a:lnTo>
                <a:lnTo>
                  <a:pt x="111" y="96"/>
                </a:lnTo>
                <a:lnTo>
                  <a:pt x="118" y="120"/>
                </a:lnTo>
                <a:lnTo>
                  <a:pt x="121" y="130"/>
                </a:lnTo>
                <a:lnTo>
                  <a:pt x="128" y="139"/>
                </a:lnTo>
                <a:lnTo>
                  <a:pt x="135" y="146"/>
                </a:lnTo>
                <a:lnTo>
                  <a:pt x="144" y="151"/>
                </a:lnTo>
                <a:lnTo>
                  <a:pt x="154" y="162"/>
                </a:lnTo>
                <a:lnTo>
                  <a:pt x="163" y="169"/>
                </a:lnTo>
                <a:lnTo>
                  <a:pt x="171" y="170"/>
                </a:lnTo>
                <a:lnTo>
                  <a:pt x="182" y="169"/>
                </a:lnTo>
                <a:lnTo>
                  <a:pt x="190" y="167"/>
                </a:lnTo>
                <a:lnTo>
                  <a:pt x="200" y="163"/>
                </a:lnTo>
                <a:lnTo>
                  <a:pt x="211" y="160"/>
                </a:lnTo>
                <a:lnTo>
                  <a:pt x="221" y="158"/>
                </a:lnTo>
                <a:lnTo>
                  <a:pt x="226" y="160"/>
                </a:lnTo>
                <a:lnTo>
                  <a:pt x="233" y="162"/>
                </a:lnTo>
                <a:lnTo>
                  <a:pt x="238" y="163"/>
                </a:lnTo>
                <a:lnTo>
                  <a:pt x="243" y="165"/>
                </a:lnTo>
                <a:lnTo>
                  <a:pt x="249" y="167"/>
                </a:lnTo>
                <a:lnTo>
                  <a:pt x="254" y="169"/>
                </a:lnTo>
                <a:lnTo>
                  <a:pt x="259" y="170"/>
                </a:lnTo>
                <a:lnTo>
                  <a:pt x="264" y="172"/>
                </a:lnTo>
                <a:lnTo>
                  <a:pt x="264" y="179"/>
                </a:lnTo>
                <a:lnTo>
                  <a:pt x="262" y="186"/>
                </a:lnTo>
                <a:lnTo>
                  <a:pt x="261" y="193"/>
                </a:lnTo>
                <a:lnTo>
                  <a:pt x="259" y="202"/>
                </a:lnTo>
                <a:lnTo>
                  <a:pt x="255" y="208"/>
                </a:lnTo>
                <a:lnTo>
                  <a:pt x="254" y="215"/>
                </a:lnTo>
                <a:lnTo>
                  <a:pt x="252" y="224"/>
                </a:lnTo>
                <a:lnTo>
                  <a:pt x="250" y="231"/>
                </a:lnTo>
                <a:lnTo>
                  <a:pt x="255" y="243"/>
                </a:lnTo>
                <a:lnTo>
                  <a:pt x="261" y="254"/>
                </a:lnTo>
                <a:lnTo>
                  <a:pt x="266" y="266"/>
                </a:lnTo>
                <a:lnTo>
                  <a:pt x="271" y="276"/>
                </a:lnTo>
                <a:lnTo>
                  <a:pt x="276" y="288"/>
                </a:lnTo>
                <a:lnTo>
                  <a:pt x="279" y="299"/>
                </a:lnTo>
                <a:lnTo>
                  <a:pt x="283" y="311"/>
                </a:lnTo>
                <a:lnTo>
                  <a:pt x="285" y="323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08" name="Freeform 1143"/>
          <p:cNvSpPr>
            <a:spLocks noChangeArrowheads="1"/>
          </p:cNvSpPr>
          <p:nvPr/>
        </p:nvSpPr>
        <p:spPr bwMode="auto">
          <a:xfrm>
            <a:off x="1992313" y="3527425"/>
            <a:ext cx="433387" cy="735013"/>
          </a:xfrm>
          <a:custGeom>
            <a:avLst/>
            <a:gdLst>
              <a:gd name="T0" fmla="*/ 2147483647 w 273"/>
              <a:gd name="T1" fmla="*/ 2147483647 h 463"/>
              <a:gd name="T2" fmla="*/ 2147483647 w 273"/>
              <a:gd name="T3" fmla="*/ 2147483647 h 463"/>
              <a:gd name="T4" fmla="*/ 2147483647 w 273"/>
              <a:gd name="T5" fmla="*/ 2147483647 h 463"/>
              <a:gd name="T6" fmla="*/ 2147483647 w 273"/>
              <a:gd name="T7" fmla="*/ 2147483647 h 463"/>
              <a:gd name="T8" fmla="*/ 2147483647 w 273"/>
              <a:gd name="T9" fmla="*/ 2147483647 h 463"/>
              <a:gd name="T10" fmla="*/ 2147483647 w 273"/>
              <a:gd name="T11" fmla="*/ 2147483647 h 463"/>
              <a:gd name="T12" fmla="*/ 2147483647 w 273"/>
              <a:gd name="T13" fmla="*/ 2147483647 h 463"/>
              <a:gd name="T14" fmla="*/ 2147483647 w 273"/>
              <a:gd name="T15" fmla="*/ 2147483647 h 463"/>
              <a:gd name="T16" fmla="*/ 2147483647 w 273"/>
              <a:gd name="T17" fmla="*/ 2147483647 h 463"/>
              <a:gd name="T18" fmla="*/ 2147483647 w 273"/>
              <a:gd name="T19" fmla="*/ 2147483647 h 463"/>
              <a:gd name="T20" fmla="*/ 2147483647 w 273"/>
              <a:gd name="T21" fmla="*/ 2147483647 h 463"/>
              <a:gd name="T22" fmla="*/ 2147483647 w 273"/>
              <a:gd name="T23" fmla="*/ 2147483647 h 463"/>
              <a:gd name="T24" fmla="*/ 2147483647 w 273"/>
              <a:gd name="T25" fmla="*/ 2147483647 h 463"/>
              <a:gd name="T26" fmla="*/ 2147483647 w 273"/>
              <a:gd name="T27" fmla="*/ 2147483647 h 463"/>
              <a:gd name="T28" fmla="*/ 2147483647 w 273"/>
              <a:gd name="T29" fmla="*/ 2147483647 h 463"/>
              <a:gd name="T30" fmla="*/ 2147483647 w 273"/>
              <a:gd name="T31" fmla="*/ 2147483647 h 463"/>
              <a:gd name="T32" fmla="*/ 2147483647 w 273"/>
              <a:gd name="T33" fmla="*/ 2147483647 h 463"/>
              <a:gd name="T34" fmla="*/ 2147483647 w 273"/>
              <a:gd name="T35" fmla="*/ 2147483647 h 463"/>
              <a:gd name="T36" fmla="*/ 2147483647 w 273"/>
              <a:gd name="T37" fmla="*/ 2147483647 h 463"/>
              <a:gd name="T38" fmla="*/ 2147483647 w 273"/>
              <a:gd name="T39" fmla="*/ 2147483647 h 463"/>
              <a:gd name="T40" fmla="*/ 2147483647 w 273"/>
              <a:gd name="T41" fmla="*/ 2147483647 h 463"/>
              <a:gd name="T42" fmla="*/ 2147483647 w 273"/>
              <a:gd name="T43" fmla="*/ 2147483647 h 463"/>
              <a:gd name="T44" fmla="*/ 2147483647 w 273"/>
              <a:gd name="T45" fmla="*/ 2147483647 h 463"/>
              <a:gd name="T46" fmla="*/ 2147483647 w 273"/>
              <a:gd name="T47" fmla="*/ 2147483647 h 463"/>
              <a:gd name="T48" fmla="*/ 2147483647 w 273"/>
              <a:gd name="T49" fmla="*/ 2147483647 h 463"/>
              <a:gd name="T50" fmla="*/ 2147483647 w 273"/>
              <a:gd name="T51" fmla="*/ 2147483647 h 463"/>
              <a:gd name="T52" fmla="*/ 2147483647 w 273"/>
              <a:gd name="T53" fmla="*/ 2147483647 h 463"/>
              <a:gd name="T54" fmla="*/ 2147483647 w 273"/>
              <a:gd name="T55" fmla="*/ 2147483647 h 463"/>
              <a:gd name="T56" fmla="*/ 2147483647 w 273"/>
              <a:gd name="T57" fmla="*/ 2147483647 h 463"/>
              <a:gd name="T58" fmla="*/ 2147483647 w 273"/>
              <a:gd name="T59" fmla="*/ 2147483647 h 463"/>
              <a:gd name="T60" fmla="*/ 2147483647 w 273"/>
              <a:gd name="T61" fmla="*/ 2147483647 h 463"/>
              <a:gd name="T62" fmla="*/ 2147483647 w 273"/>
              <a:gd name="T63" fmla="*/ 2147483647 h 463"/>
              <a:gd name="T64" fmla="*/ 2147483647 w 273"/>
              <a:gd name="T65" fmla="*/ 2147483647 h 463"/>
              <a:gd name="T66" fmla="*/ 2147483647 w 273"/>
              <a:gd name="T67" fmla="*/ 2147483647 h 463"/>
              <a:gd name="T68" fmla="*/ 2147483647 w 273"/>
              <a:gd name="T69" fmla="*/ 2147483647 h 463"/>
              <a:gd name="T70" fmla="*/ 2147483647 w 273"/>
              <a:gd name="T71" fmla="*/ 2147483647 h 463"/>
              <a:gd name="T72" fmla="*/ 2147483647 w 273"/>
              <a:gd name="T73" fmla="*/ 2147483647 h 463"/>
              <a:gd name="T74" fmla="*/ 2147483647 w 273"/>
              <a:gd name="T75" fmla="*/ 2147483647 h 463"/>
              <a:gd name="T76" fmla="*/ 2147483647 w 273"/>
              <a:gd name="T77" fmla="*/ 2147483647 h 463"/>
              <a:gd name="T78" fmla="*/ 2147483647 w 273"/>
              <a:gd name="T79" fmla="*/ 2147483647 h 463"/>
              <a:gd name="T80" fmla="*/ 2147483647 w 273"/>
              <a:gd name="T81" fmla="*/ 2147483647 h 463"/>
              <a:gd name="T82" fmla="*/ 2147483647 w 273"/>
              <a:gd name="T83" fmla="*/ 0 h 463"/>
              <a:gd name="T84" fmla="*/ 2147483647 w 273"/>
              <a:gd name="T85" fmla="*/ 2147483647 h 463"/>
              <a:gd name="T86" fmla="*/ 2147483647 w 273"/>
              <a:gd name="T87" fmla="*/ 2147483647 h 463"/>
              <a:gd name="T88" fmla="*/ 2147483647 w 273"/>
              <a:gd name="T89" fmla="*/ 2147483647 h 463"/>
              <a:gd name="T90" fmla="*/ 2147483647 w 273"/>
              <a:gd name="T91" fmla="*/ 2147483647 h 463"/>
              <a:gd name="T92" fmla="*/ 2147483647 w 273"/>
              <a:gd name="T93" fmla="*/ 2147483647 h 463"/>
              <a:gd name="T94" fmla="*/ 2147483647 w 273"/>
              <a:gd name="T95" fmla="*/ 2147483647 h 463"/>
              <a:gd name="T96" fmla="*/ 2147483647 w 273"/>
              <a:gd name="T97" fmla="*/ 2147483647 h 463"/>
              <a:gd name="T98" fmla="*/ 2147483647 w 273"/>
              <a:gd name="T99" fmla="*/ 2147483647 h 463"/>
              <a:gd name="T100" fmla="*/ 2147483647 w 273"/>
              <a:gd name="T101" fmla="*/ 2147483647 h 463"/>
              <a:gd name="T102" fmla="*/ 2147483647 w 273"/>
              <a:gd name="T103" fmla="*/ 2147483647 h 463"/>
              <a:gd name="T104" fmla="*/ 2147483647 w 273"/>
              <a:gd name="T105" fmla="*/ 2147483647 h 463"/>
              <a:gd name="T106" fmla="*/ 2147483647 w 273"/>
              <a:gd name="T107" fmla="*/ 2147483647 h 463"/>
              <a:gd name="T108" fmla="*/ 2147483647 w 273"/>
              <a:gd name="T109" fmla="*/ 2147483647 h 463"/>
              <a:gd name="T110" fmla="*/ 2147483647 w 273"/>
              <a:gd name="T111" fmla="*/ 2147483647 h 463"/>
              <a:gd name="T112" fmla="*/ 2147483647 w 273"/>
              <a:gd name="T113" fmla="*/ 2147483647 h 463"/>
              <a:gd name="T114" fmla="*/ 2147483647 w 273"/>
              <a:gd name="T115" fmla="*/ 2147483647 h 463"/>
              <a:gd name="T116" fmla="*/ 2147483647 w 273"/>
              <a:gd name="T117" fmla="*/ 2147483647 h 463"/>
              <a:gd name="T118" fmla="*/ 2147483647 w 273"/>
              <a:gd name="T119" fmla="*/ 2147483647 h 463"/>
              <a:gd name="T120" fmla="*/ 2147483647 w 273"/>
              <a:gd name="T121" fmla="*/ 2147483647 h 463"/>
              <a:gd name="T122" fmla="*/ 2147483647 w 273"/>
              <a:gd name="T123" fmla="*/ 2147483647 h 463"/>
              <a:gd name="T124" fmla="*/ 2147483647 w 273"/>
              <a:gd name="T125" fmla="*/ 2147483647 h 4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73"/>
              <a:gd name="T190" fmla="*/ 0 h 463"/>
              <a:gd name="T191" fmla="*/ 273 w 273"/>
              <a:gd name="T192" fmla="*/ 463 h 4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73" h="463">
                <a:moveTo>
                  <a:pt x="273" y="274"/>
                </a:moveTo>
                <a:lnTo>
                  <a:pt x="271" y="279"/>
                </a:lnTo>
                <a:lnTo>
                  <a:pt x="269" y="283"/>
                </a:lnTo>
                <a:lnTo>
                  <a:pt x="268" y="286"/>
                </a:lnTo>
                <a:lnTo>
                  <a:pt x="268" y="288"/>
                </a:lnTo>
                <a:lnTo>
                  <a:pt x="266" y="291"/>
                </a:lnTo>
                <a:lnTo>
                  <a:pt x="264" y="293"/>
                </a:lnTo>
                <a:lnTo>
                  <a:pt x="264" y="295"/>
                </a:lnTo>
                <a:lnTo>
                  <a:pt x="261" y="298"/>
                </a:lnTo>
                <a:lnTo>
                  <a:pt x="259" y="298"/>
                </a:lnTo>
                <a:lnTo>
                  <a:pt x="257" y="298"/>
                </a:lnTo>
                <a:lnTo>
                  <a:pt x="256" y="298"/>
                </a:lnTo>
                <a:lnTo>
                  <a:pt x="256" y="300"/>
                </a:lnTo>
                <a:lnTo>
                  <a:pt x="254" y="300"/>
                </a:lnTo>
                <a:lnTo>
                  <a:pt x="247" y="295"/>
                </a:lnTo>
                <a:lnTo>
                  <a:pt x="239" y="293"/>
                </a:lnTo>
                <a:lnTo>
                  <a:pt x="230" y="295"/>
                </a:lnTo>
                <a:lnTo>
                  <a:pt x="221" y="300"/>
                </a:lnTo>
                <a:lnTo>
                  <a:pt x="213" y="307"/>
                </a:lnTo>
                <a:lnTo>
                  <a:pt x="204" y="317"/>
                </a:lnTo>
                <a:lnTo>
                  <a:pt x="197" y="329"/>
                </a:lnTo>
                <a:lnTo>
                  <a:pt x="189" y="342"/>
                </a:lnTo>
                <a:lnTo>
                  <a:pt x="173" y="369"/>
                </a:lnTo>
                <a:lnTo>
                  <a:pt x="161" y="395"/>
                </a:lnTo>
                <a:lnTo>
                  <a:pt x="151" y="418"/>
                </a:lnTo>
                <a:lnTo>
                  <a:pt x="146" y="432"/>
                </a:lnTo>
                <a:lnTo>
                  <a:pt x="139" y="437"/>
                </a:lnTo>
                <a:lnTo>
                  <a:pt x="130" y="442"/>
                </a:lnTo>
                <a:lnTo>
                  <a:pt x="120" y="447"/>
                </a:lnTo>
                <a:lnTo>
                  <a:pt x="108" y="453"/>
                </a:lnTo>
                <a:lnTo>
                  <a:pt x="96" y="458"/>
                </a:lnTo>
                <a:lnTo>
                  <a:pt x="86" y="461"/>
                </a:lnTo>
                <a:lnTo>
                  <a:pt x="75" y="463"/>
                </a:lnTo>
                <a:lnTo>
                  <a:pt x="69" y="463"/>
                </a:lnTo>
                <a:lnTo>
                  <a:pt x="63" y="460"/>
                </a:lnTo>
                <a:lnTo>
                  <a:pt x="60" y="458"/>
                </a:lnTo>
                <a:lnTo>
                  <a:pt x="56" y="458"/>
                </a:lnTo>
                <a:lnTo>
                  <a:pt x="51" y="458"/>
                </a:lnTo>
                <a:lnTo>
                  <a:pt x="48" y="460"/>
                </a:lnTo>
                <a:lnTo>
                  <a:pt x="43" y="460"/>
                </a:lnTo>
                <a:lnTo>
                  <a:pt x="39" y="461"/>
                </a:lnTo>
                <a:lnTo>
                  <a:pt x="32" y="463"/>
                </a:lnTo>
                <a:lnTo>
                  <a:pt x="20" y="449"/>
                </a:lnTo>
                <a:lnTo>
                  <a:pt x="12" y="437"/>
                </a:lnTo>
                <a:lnTo>
                  <a:pt x="7" y="428"/>
                </a:lnTo>
                <a:lnTo>
                  <a:pt x="5" y="418"/>
                </a:lnTo>
                <a:lnTo>
                  <a:pt x="5" y="408"/>
                </a:lnTo>
                <a:lnTo>
                  <a:pt x="8" y="397"/>
                </a:lnTo>
                <a:lnTo>
                  <a:pt x="14" y="383"/>
                </a:lnTo>
                <a:lnTo>
                  <a:pt x="22" y="364"/>
                </a:lnTo>
                <a:lnTo>
                  <a:pt x="20" y="352"/>
                </a:lnTo>
                <a:lnTo>
                  <a:pt x="20" y="342"/>
                </a:lnTo>
                <a:lnTo>
                  <a:pt x="19" y="333"/>
                </a:lnTo>
                <a:lnTo>
                  <a:pt x="17" y="322"/>
                </a:lnTo>
                <a:lnTo>
                  <a:pt x="14" y="314"/>
                </a:lnTo>
                <a:lnTo>
                  <a:pt x="10" y="305"/>
                </a:lnTo>
                <a:lnTo>
                  <a:pt x="5" y="296"/>
                </a:lnTo>
                <a:lnTo>
                  <a:pt x="0" y="284"/>
                </a:lnTo>
                <a:lnTo>
                  <a:pt x="2" y="270"/>
                </a:lnTo>
                <a:lnTo>
                  <a:pt x="3" y="257"/>
                </a:lnTo>
                <a:lnTo>
                  <a:pt x="7" y="243"/>
                </a:lnTo>
                <a:lnTo>
                  <a:pt x="12" y="229"/>
                </a:lnTo>
                <a:lnTo>
                  <a:pt x="17" y="213"/>
                </a:lnTo>
                <a:lnTo>
                  <a:pt x="22" y="199"/>
                </a:lnTo>
                <a:lnTo>
                  <a:pt x="26" y="185"/>
                </a:lnTo>
                <a:lnTo>
                  <a:pt x="29" y="173"/>
                </a:lnTo>
                <a:lnTo>
                  <a:pt x="29" y="156"/>
                </a:lnTo>
                <a:lnTo>
                  <a:pt x="27" y="140"/>
                </a:lnTo>
                <a:lnTo>
                  <a:pt x="27" y="123"/>
                </a:lnTo>
                <a:lnTo>
                  <a:pt x="27" y="106"/>
                </a:lnTo>
                <a:lnTo>
                  <a:pt x="27" y="90"/>
                </a:lnTo>
                <a:lnTo>
                  <a:pt x="27" y="73"/>
                </a:lnTo>
                <a:lnTo>
                  <a:pt x="31" y="57"/>
                </a:lnTo>
                <a:lnTo>
                  <a:pt x="36" y="41"/>
                </a:lnTo>
                <a:lnTo>
                  <a:pt x="44" y="36"/>
                </a:lnTo>
                <a:lnTo>
                  <a:pt x="53" y="27"/>
                </a:lnTo>
                <a:lnTo>
                  <a:pt x="60" y="20"/>
                </a:lnTo>
                <a:lnTo>
                  <a:pt x="67" y="12"/>
                </a:lnTo>
                <a:lnTo>
                  <a:pt x="74" y="7"/>
                </a:lnTo>
                <a:lnTo>
                  <a:pt x="82" y="1"/>
                </a:lnTo>
                <a:lnTo>
                  <a:pt x="86" y="0"/>
                </a:lnTo>
                <a:lnTo>
                  <a:pt x="91" y="0"/>
                </a:lnTo>
                <a:lnTo>
                  <a:pt x="96" y="1"/>
                </a:lnTo>
                <a:lnTo>
                  <a:pt x="101" y="3"/>
                </a:lnTo>
                <a:lnTo>
                  <a:pt x="108" y="14"/>
                </a:lnTo>
                <a:lnTo>
                  <a:pt x="117" y="27"/>
                </a:lnTo>
                <a:lnTo>
                  <a:pt x="127" y="45"/>
                </a:lnTo>
                <a:lnTo>
                  <a:pt x="141" y="60"/>
                </a:lnTo>
                <a:lnTo>
                  <a:pt x="146" y="67"/>
                </a:lnTo>
                <a:lnTo>
                  <a:pt x="153" y="73"/>
                </a:lnTo>
                <a:lnTo>
                  <a:pt x="160" y="76"/>
                </a:lnTo>
                <a:lnTo>
                  <a:pt x="166" y="78"/>
                </a:lnTo>
                <a:lnTo>
                  <a:pt x="173" y="78"/>
                </a:lnTo>
                <a:lnTo>
                  <a:pt x="178" y="76"/>
                </a:lnTo>
                <a:lnTo>
                  <a:pt x="185" y="71"/>
                </a:lnTo>
                <a:lnTo>
                  <a:pt x="190" y="62"/>
                </a:lnTo>
                <a:lnTo>
                  <a:pt x="190" y="57"/>
                </a:lnTo>
                <a:lnTo>
                  <a:pt x="190" y="52"/>
                </a:lnTo>
                <a:lnTo>
                  <a:pt x="190" y="46"/>
                </a:lnTo>
                <a:lnTo>
                  <a:pt x="192" y="40"/>
                </a:lnTo>
                <a:lnTo>
                  <a:pt x="192" y="34"/>
                </a:lnTo>
                <a:lnTo>
                  <a:pt x="192" y="29"/>
                </a:lnTo>
                <a:lnTo>
                  <a:pt x="192" y="24"/>
                </a:lnTo>
                <a:lnTo>
                  <a:pt x="194" y="19"/>
                </a:lnTo>
                <a:lnTo>
                  <a:pt x="204" y="17"/>
                </a:lnTo>
                <a:lnTo>
                  <a:pt x="213" y="15"/>
                </a:lnTo>
                <a:lnTo>
                  <a:pt x="220" y="17"/>
                </a:lnTo>
                <a:lnTo>
                  <a:pt x="226" y="22"/>
                </a:lnTo>
                <a:lnTo>
                  <a:pt x="233" y="27"/>
                </a:lnTo>
                <a:lnTo>
                  <a:pt x="237" y="34"/>
                </a:lnTo>
                <a:lnTo>
                  <a:pt x="240" y="43"/>
                </a:lnTo>
                <a:lnTo>
                  <a:pt x="244" y="53"/>
                </a:lnTo>
                <a:lnTo>
                  <a:pt x="249" y="74"/>
                </a:lnTo>
                <a:lnTo>
                  <a:pt x="251" y="95"/>
                </a:lnTo>
                <a:lnTo>
                  <a:pt x="252" y="112"/>
                </a:lnTo>
                <a:lnTo>
                  <a:pt x="252" y="128"/>
                </a:lnTo>
                <a:lnTo>
                  <a:pt x="257" y="147"/>
                </a:lnTo>
                <a:lnTo>
                  <a:pt x="261" y="165"/>
                </a:lnTo>
                <a:lnTo>
                  <a:pt x="264" y="182"/>
                </a:lnTo>
                <a:lnTo>
                  <a:pt x="268" y="199"/>
                </a:lnTo>
                <a:lnTo>
                  <a:pt x="271" y="217"/>
                </a:lnTo>
                <a:lnTo>
                  <a:pt x="273" y="236"/>
                </a:lnTo>
                <a:lnTo>
                  <a:pt x="273" y="253"/>
                </a:lnTo>
                <a:lnTo>
                  <a:pt x="273" y="274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09" name="Freeform 1144"/>
          <p:cNvSpPr>
            <a:spLocks noChangeArrowheads="1"/>
          </p:cNvSpPr>
          <p:nvPr/>
        </p:nvSpPr>
        <p:spPr bwMode="auto">
          <a:xfrm>
            <a:off x="4889500" y="4143375"/>
            <a:ext cx="798513" cy="504825"/>
          </a:xfrm>
          <a:custGeom>
            <a:avLst/>
            <a:gdLst>
              <a:gd name="T0" fmla="*/ 2147483647 w 503"/>
              <a:gd name="T1" fmla="*/ 2147483647 h 318"/>
              <a:gd name="T2" fmla="*/ 2147483647 w 503"/>
              <a:gd name="T3" fmla="*/ 2147483647 h 318"/>
              <a:gd name="T4" fmla="*/ 2147483647 w 503"/>
              <a:gd name="T5" fmla="*/ 2147483647 h 318"/>
              <a:gd name="T6" fmla="*/ 2147483647 w 503"/>
              <a:gd name="T7" fmla="*/ 2147483647 h 318"/>
              <a:gd name="T8" fmla="*/ 2147483647 w 503"/>
              <a:gd name="T9" fmla="*/ 2147483647 h 318"/>
              <a:gd name="T10" fmla="*/ 2147483647 w 503"/>
              <a:gd name="T11" fmla="*/ 2147483647 h 318"/>
              <a:gd name="T12" fmla="*/ 2147483647 w 503"/>
              <a:gd name="T13" fmla="*/ 2147483647 h 318"/>
              <a:gd name="T14" fmla="*/ 2147483647 w 503"/>
              <a:gd name="T15" fmla="*/ 2147483647 h 318"/>
              <a:gd name="T16" fmla="*/ 2147483647 w 503"/>
              <a:gd name="T17" fmla="*/ 2147483647 h 318"/>
              <a:gd name="T18" fmla="*/ 2147483647 w 503"/>
              <a:gd name="T19" fmla="*/ 2147483647 h 318"/>
              <a:gd name="T20" fmla="*/ 2147483647 w 503"/>
              <a:gd name="T21" fmla="*/ 2147483647 h 318"/>
              <a:gd name="T22" fmla="*/ 2147483647 w 503"/>
              <a:gd name="T23" fmla="*/ 2147483647 h 318"/>
              <a:gd name="T24" fmla="*/ 2147483647 w 503"/>
              <a:gd name="T25" fmla="*/ 2147483647 h 318"/>
              <a:gd name="T26" fmla="*/ 2147483647 w 503"/>
              <a:gd name="T27" fmla="*/ 2147483647 h 318"/>
              <a:gd name="T28" fmla="*/ 2147483647 w 503"/>
              <a:gd name="T29" fmla="*/ 2147483647 h 318"/>
              <a:gd name="T30" fmla="*/ 2147483647 w 503"/>
              <a:gd name="T31" fmla="*/ 2147483647 h 318"/>
              <a:gd name="T32" fmla="*/ 2147483647 w 503"/>
              <a:gd name="T33" fmla="*/ 2147483647 h 318"/>
              <a:gd name="T34" fmla="*/ 2147483647 w 503"/>
              <a:gd name="T35" fmla="*/ 2147483647 h 318"/>
              <a:gd name="T36" fmla="*/ 2147483647 w 503"/>
              <a:gd name="T37" fmla="*/ 2147483647 h 318"/>
              <a:gd name="T38" fmla="*/ 2147483647 w 503"/>
              <a:gd name="T39" fmla="*/ 2147483647 h 318"/>
              <a:gd name="T40" fmla="*/ 2147483647 w 503"/>
              <a:gd name="T41" fmla="*/ 2147483647 h 318"/>
              <a:gd name="T42" fmla="*/ 2147483647 w 503"/>
              <a:gd name="T43" fmla="*/ 2147483647 h 318"/>
              <a:gd name="T44" fmla="*/ 2147483647 w 503"/>
              <a:gd name="T45" fmla="*/ 2147483647 h 318"/>
              <a:gd name="T46" fmla="*/ 2147483647 w 503"/>
              <a:gd name="T47" fmla="*/ 2147483647 h 318"/>
              <a:gd name="T48" fmla="*/ 2147483647 w 503"/>
              <a:gd name="T49" fmla="*/ 2147483647 h 318"/>
              <a:gd name="T50" fmla="*/ 2147483647 w 503"/>
              <a:gd name="T51" fmla="*/ 2147483647 h 318"/>
              <a:gd name="T52" fmla="*/ 2147483647 w 503"/>
              <a:gd name="T53" fmla="*/ 2147483647 h 318"/>
              <a:gd name="T54" fmla="*/ 2147483647 w 503"/>
              <a:gd name="T55" fmla="*/ 2147483647 h 318"/>
              <a:gd name="T56" fmla="*/ 2147483647 w 503"/>
              <a:gd name="T57" fmla="*/ 2147483647 h 318"/>
              <a:gd name="T58" fmla="*/ 2147483647 w 503"/>
              <a:gd name="T59" fmla="*/ 2147483647 h 318"/>
              <a:gd name="T60" fmla="*/ 2147483647 w 503"/>
              <a:gd name="T61" fmla="*/ 2147483647 h 318"/>
              <a:gd name="T62" fmla="*/ 2147483647 w 503"/>
              <a:gd name="T63" fmla="*/ 2147483647 h 318"/>
              <a:gd name="T64" fmla="*/ 2147483647 w 503"/>
              <a:gd name="T65" fmla="*/ 0 h 318"/>
              <a:gd name="T66" fmla="*/ 2147483647 w 503"/>
              <a:gd name="T67" fmla="*/ 2147483647 h 318"/>
              <a:gd name="T68" fmla="*/ 2147483647 w 503"/>
              <a:gd name="T69" fmla="*/ 2147483647 h 318"/>
              <a:gd name="T70" fmla="*/ 2147483647 w 503"/>
              <a:gd name="T71" fmla="*/ 2147483647 h 318"/>
              <a:gd name="T72" fmla="*/ 2147483647 w 503"/>
              <a:gd name="T73" fmla="*/ 2147483647 h 318"/>
              <a:gd name="T74" fmla="*/ 2147483647 w 503"/>
              <a:gd name="T75" fmla="*/ 2147483647 h 318"/>
              <a:gd name="T76" fmla="*/ 2147483647 w 503"/>
              <a:gd name="T77" fmla="*/ 2147483647 h 318"/>
              <a:gd name="T78" fmla="*/ 2147483647 w 503"/>
              <a:gd name="T79" fmla="*/ 2147483647 h 318"/>
              <a:gd name="T80" fmla="*/ 2147483647 w 503"/>
              <a:gd name="T81" fmla="*/ 2147483647 h 318"/>
              <a:gd name="T82" fmla="*/ 2147483647 w 503"/>
              <a:gd name="T83" fmla="*/ 2147483647 h 318"/>
              <a:gd name="T84" fmla="*/ 2147483647 w 503"/>
              <a:gd name="T85" fmla="*/ 2147483647 h 318"/>
              <a:gd name="T86" fmla="*/ 2147483647 w 503"/>
              <a:gd name="T87" fmla="*/ 2147483647 h 318"/>
              <a:gd name="T88" fmla="*/ 2147483647 w 503"/>
              <a:gd name="T89" fmla="*/ 2147483647 h 3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03"/>
              <a:gd name="T136" fmla="*/ 0 h 318"/>
              <a:gd name="T137" fmla="*/ 503 w 503"/>
              <a:gd name="T138" fmla="*/ 318 h 31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03" h="318">
                <a:moveTo>
                  <a:pt x="503" y="233"/>
                </a:moveTo>
                <a:lnTo>
                  <a:pt x="503" y="242"/>
                </a:lnTo>
                <a:lnTo>
                  <a:pt x="498" y="249"/>
                </a:lnTo>
                <a:lnTo>
                  <a:pt x="491" y="256"/>
                </a:lnTo>
                <a:lnTo>
                  <a:pt x="483" y="261"/>
                </a:lnTo>
                <a:lnTo>
                  <a:pt x="470" y="266"/>
                </a:lnTo>
                <a:lnTo>
                  <a:pt x="458" y="271"/>
                </a:lnTo>
                <a:lnTo>
                  <a:pt x="445" y="275"/>
                </a:lnTo>
                <a:lnTo>
                  <a:pt x="431" y="278"/>
                </a:lnTo>
                <a:lnTo>
                  <a:pt x="402" y="282"/>
                </a:lnTo>
                <a:lnTo>
                  <a:pt x="374" y="285"/>
                </a:lnTo>
                <a:lnTo>
                  <a:pt x="350" y="285"/>
                </a:lnTo>
                <a:lnTo>
                  <a:pt x="333" y="285"/>
                </a:lnTo>
                <a:lnTo>
                  <a:pt x="325" y="290"/>
                </a:lnTo>
                <a:lnTo>
                  <a:pt x="316" y="292"/>
                </a:lnTo>
                <a:lnTo>
                  <a:pt x="306" y="294"/>
                </a:lnTo>
                <a:lnTo>
                  <a:pt x="295" y="292"/>
                </a:lnTo>
                <a:lnTo>
                  <a:pt x="275" y="289"/>
                </a:lnTo>
                <a:lnTo>
                  <a:pt x="252" y="285"/>
                </a:lnTo>
                <a:lnTo>
                  <a:pt x="232" y="280"/>
                </a:lnTo>
                <a:lnTo>
                  <a:pt x="211" y="280"/>
                </a:lnTo>
                <a:lnTo>
                  <a:pt x="203" y="282"/>
                </a:lnTo>
                <a:lnTo>
                  <a:pt x="196" y="285"/>
                </a:lnTo>
                <a:lnTo>
                  <a:pt x="187" y="290"/>
                </a:lnTo>
                <a:lnTo>
                  <a:pt x="182" y="297"/>
                </a:lnTo>
                <a:lnTo>
                  <a:pt x="173" y="299"/>
                </a:lnTo>
                <a:lnTo>
                  <a:pt x="165" y="301"/>
                </a:lnTo>
                <a:lnTo>
                  <a:pt x="156" y="303"/>
                </a:lnTo>
                <a:lnTo>
                  <a:pt x="148" y="303"/>
                </a:lnTo>
                <a:lnTo>
                  <a:pt x="139" y="303"/>
                </a:lnTo>
                <a:lnTo>
                  <a:pt x="131" y="303"/>
                </a:lnTo>
                <a:lnTo>
                  <a:pt x="120" y="303"/>
                </a:lnTo>
                <a:lnTo>
                  <a:pt x="112" y="303"/>
                </a:lnTo>
                <a:lnTo>
                  <a:pt x="100" y="306"/>
                </a:lnTo>
                <a:lnTo>
                  <a:pt x="86" y="309"/>
                </a:lnTo>
                <a:lnTo>
                  <a:pt x="72" y="313"/>
                </a:lnTo>
                <a:lnTo>
                  <a:pt x="57" y="316"/>
                </a:lnTo>
                <a:lnTo>
                  <a:pt x="41" y="318"/>
                </a:lnTo>
                <a:lnTo>
                  <a:pt x="28" y="318"/>
                </a:lnTo>
                <a:lnTo>
                  <a:pt x="14" y="316"/>
                </a:lnTo>
                <a:lnTo>
                  <a:pt x="3" y="311"/>
                </a:lnTo>
                <a:lnTo>
                  <a:pt x="3" y="301"/>
                </a:lnTo>
                <a:lnTo>
                  <a:pt x="3" y="290"/>
                </a:lnTo>
                <a:lnTo>
                  <a:pt x="3" y="282"/>
                </a:lnTo>
                <a:lnTo>
                  <a:pt x="2" y="275"/>
                </a:lnTo>
                <a:lnTo>
                  <a:pt x="2" y="268"/>
                </a:lnTo>
                <a:lnTo>
                  <a:pt x="2" y="261"/>
                </a:lnTo>
                <a:lnTo>
                  <a:pt x="2" y="256"/>
                </a:lnTo>
                <a:lnTo>
                  <a:pt x="0" y="250"/>
                </a:lnTo>
                <a:lnTo>
                  <a:pt x="5" y="247"/>
                </a:lnTo>
                <a:lnTo>
                  <a:pt x="9" y="243"/>
                </a:lnTo>
                <a:lnTo>
                  <a:pt x="14" y="242"/>
                </a:lnTo>
                <a:lnTo>
                  <a:pt x="19" y="238"/>
                </a:lnTo>
                <a:lnTo>
                  <a:pt x="22" y="237"/>
                </a:lnTo>
                <a:lnTo>
                  <a:pt x="28" y="233"/>
                </a:lnTo>
                <a:lnTo>
                  <a:pt x="31" y="230"/>
                </a:lnTo>
                <a:lnTo>
                  <a:pt x="36" y="226"/>
                </a:lnTo>
                <a:lnTo>
                  <a:pt x="36" y="216"/>
                </a:lnTo>
                <a:lnTo>
                  <a:pt x="38" y="207"/>
                </a:lnTo>
                <a:lnTo>
                  <a:pt x="40" y="198"/>
                </a:lnTo>
                <a:lnTo>
                  <a:pt x="41" y="191"/>
                </a:lnTo>
                <a:lnTo>
                  <a:pt x="43" y="183"/>
                </a:lnTo>
                <a:lnTo>
                  <a:pt x="43" y="174"/>
                </a:lnTo>
                <a:lnTo>
                  <a:pt x="43" y="164"/>
                </a:lnTo>
                <a:lnTo>
                  <a:pt x="38" y="151"/>
                </a:lnTo>
                <a:lnTo>
                  <a:pt x="38" y="150"/>
                </a:lnTo>
                <a:lnTo>
                  <a:pt x="38" y="148"/>
                </a:lnTo>
                <a:lnTo>
                  <a:pt x="38" y="146"/>
                </a:lnTo>
                <a:lnTo>
                  <a:pt x="38" y="145"/>
                </a:lnTo>
                <a:lnTo>
                  <a:pt x="38" y="143"/>
                </a:lnTo>
                <a:lnTo>
                  <a:pt x="38" y="141"/>
                </a:lnTo>
                <a:lnTo>
                  <a:pt x="48" y="143"/>
                </a:lnTo>
                <a:lnTo>
                  <a:pt x="58" y="146"/>
                </a:lnTo>
                <a:lnTo>
                  <a:pt x="69" y="150"/>
                </a:lnTo>
                <a:lnTo>
                  <a:pt x="79" y="151"/>
                </a:lnTo>
                <a:lnTo>
                  <a:pt x="88" y="153"/>
                </a:lnTo>
                <a:lnTo>
                  <a:pt x="94" y="150"/>
                </a:lnTo>
                <a:lnTo>
                  <a:pt x="98" y="146"/>
                </a:lnTo>
                <a:lnTo>
                  <a:pt x="101" y="143"/>
                </a:lnTo>
                <a:lnTo>
                  <a:pt x="103" y="136"/>
                </a:lnTo>
                <a:lnTo>
                  <a:pt x="105" y="129"/>
                </a:lnTo>
                <a:lnTo>
                  <a:pt x="101" y="119"/>
                </a:lnTo>
                <a:lnTo>
                  <a:pt x="96" y="112"/>
                </a:lnTo>
                <a:lnTo>
                  <a:pt x="93" y="103"/>
                </a:lnTo>
                <a:lnTo>
                  <a:pt x="88" y="94"/>
                </a:lnTo>
                <a:lnTo>
                  <a:pt x="84" y="87"/>
                </a:lnTo>
                <a:lnTo>
                  <a:pt x="81" y="79"/>
                </a:lnTo>
                <a:lnTo>
                  <a:pt x="77" y="70"/>
                </a:lnTo>
                <a:lnTo>
                  <a:pt x="76" y="59"/>
                </a:lnTo>
                <a:lnTo>
                  <a:pt x="77" y="53"/>
                </a:lnTo>
                <a:lnTo>
                  <a:pt x="81" y="46"/>
                </a:lnTo>
                <a:lnTo>
                  <a:pt x="86" y="37"/>
                </a:lnTo>
                <a:lnTo>
                  <a:pt x="91" y="28"/>
                </a:lnTo>
                <a:lnTo>
                  <a:pt x="96" y="20"/>
                </a:lnTo>
                <a:lnTo>
                  <a:pt x="101" y="11"/>
                </a:lnTo>
                <a:lnTo>
                  <a:pt x="106" y="4"/>
                </a:lnTo>
                <a:lnTo>
                  <a:pt x="110" y="0"/>
                </a:lnTo>
                <a:lnTo>
                  <a:pt x="112" y="0"/>
                </a:lnTo>
                <a:lnTo>
                  <a:pt x="115" y="2"/>
                </a:lnTo>
                <a:lnTo>
                  <a:pt x="117" y="4"/>
                </a:lnTo>
                <a:lnTo>
                  <a:pt x="119" y="6"/>
                </a:lnTo>
                <a:lnTo>
                  <a:pt x="120" y="7"/>
                </a:lnTo>
                <a:lnTo>
                  <a:pt x="122" y="9"/>
                </a:lnTo>
                <a:lnTo>
                  <a:pt x="124" y="11"/>
                </a:lnTo>
                <a:lnTo>
                  <a:pt x="125" y="14"/>
                </a:lnTo>
                <a:lnTo>
                  <a:pt x="144" y="25"/>
                </a:lnTo>
                <a:lnTo>
                  <a:pt x="163" y="33"/>
                </a:lnTo>
                <a:lnTo>
                  <a:pt x="180" y="42"/>
                </a:lnTo>
                <a:lnTo>
                  <a:pt x="197" y="51"/>
                </a:lnTo>
                <a:lnTo>
                  <a:pt x="213" y="59"/>
                </a:lnTo>
                <a:lnTo>
                  <a:pt x="227" y="70"/>
                </a:lnTo>
                <a:lnTo>
                  <a:pt x="242" y="84"/>
                </a:lnTo>
                <a:lnTo>
                  <a:pt x="256" y="101"/>
                </a:lnTo>
                <a:lnTo>
                  <a:pt x="285" y="113"/>
                </a:lnTo>
                <a:lnTo>
                  <a:pt x="319" y="124"/>
                </a:lnTo>
                <a:lnTo>
                  <a:pt x="355" y="132"/>
                </a:lnTo>
                <a:lnTo>
                  <a:pt x="393" y="141"/>
                </a:lnTo>
                <a:lnTo>
                  <a:pt x="412" y="148"/>
                </a:lnTo>
                <a:lnTo>
                  <a:pt x="429" y="153"/>
                </a:lnTo>
                <a:lnTo>
                  <a:pt x="445" y="160"/>
                </a:lnTo>
                <a:lnTo>
                  <a:pt x="460" y="169"/>
                </a:lnTo>
                <a:lnTo>
                  <a:pt x="474" y="179"/>
                </a:lnTo>
                <a:lnTo>
                  <a:pt x="486" y="190"/>
                </a:lnTo>
                <a:lnTo>
                  <a:pt x="496" y="204"/>
                </a:lnTo>
                <a:lnTo>
                  <a:pt x="503" y="217"/>
                </a:lnTo>
                <a:lnTo>
                  <a:pt x="503" y="219"/>
                </a:lnTo>
                <a:lnTo>
                  <a:pt x="503" y="221"/>
                </a:lnTo>
                <a:lnTo>
                  <a:pt x="503" y="223"/>
                </a:lnTo>
                <a:lnTo>
                  <a:pt x="503" y="224"/>
                </a:lnTo>
                <a:lnTo>
                  <a:pt x="503" y="226"/>
                </a:lnTo>
                <a:lnTo>
                  <a:pt x="503" y="228"/>
                </a:lnTo>
                <a:lnTo>
                  <a:pt x="503" y="231"/>
                </a:lnTo>
                <a:lnTo>
                  <a:pt x="503" y="233"/>
                </a:lnTo>
                <a:close/>
              </a:path>
            </a:pathLst>
          </a:custGeom>
          <a:solidFill>
            <a:srgbClr val="7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10" name="Freeform 1145"/>
          <p:cNvSpPr>
            <a:spLocks noChangeArrowheads="1"/>
          </p:cNvSpPr>
          <p:nvPr/>
        </p:nvSpPr>
        <p:spPr bwMode="auto">
          <a:xfrm>
            <a:off x="5029200" y="3381375"/>
            <a:ext cx="631825" cy="319088"/>
          </a:xfrm>
          <a:custGeom>
            <a:avLst/>
            <a:gdLst>
              <a:gd name="T0" fmla="*/ 2147483647 w 398"/>
              <a:gd name="T1" fmla="*/ 2147483647 h 201"/>
              <a:gd name="T2" fmla="*/ 2147483647 w 398"/>
              <a:gd name="T3" fmla="*/ 2147483647 h 201"/>
              <a:gd name="T4" fmla="*/ 2147483647 w 398"/>
              <a:gd name="T5" fmla="*/ 2147483647 h 201"/>
              <a:gd name="T6" fmla="*/ 2147483647 w 398"/>
              <a:gd name="T7" fmla="*/ 2147483647 h 201"/>
              <a:gd name="T8" fmla="*/ 2147483647 w 398"/>
              <a:gd name="T9" fmla="*/ 2147483647 h 201"/>
              <a:gd name="T10" fmla="*/ 2147483647 w 398"/>
              <a:gd name="T11" fmla="*/ 2147483647 h 201"/>
              <a:gd name="T12" fmla="*/ 2147483647 w 398"/>
              <a:gd name="T13" fmla="*/ 2147483647 h 201"/>
              <a:gd name="T14" fmla="*/ 2147483647 w 398"/>
              <a:gd name="T15" fmla="*/ 2147483647 h 201"/>
              <a:gd name="T16" fmla="*/ 2147483647 w 398"/>
              <a:gd name="T17" fmla="*/ 2147483647 h 201"/>
              <a:gd name="T18" fmla="*/ 2147483647 w 398"/>
              <a:gd name="T19" fmla="*/ 2147483647 h 201"/>
              <a:gd name="T20" fmla="*/ 2147483647 w 398"/>
              <a:gd name="T21" fmla="*/ 2147483647 h 201"/>
              <a:gd name="T22" fmla="*/ 2147483647 w 398"/>
              <a:gd name="T23" fmla="*/ 2147483647 h 201"/>
              <a:gd name="T24" fmla="*/ 2147483647 w 398"/>
              <a:gd name="T25" fmla="*/ 2147483647 h 201"/>
              <a:gd name="T26" fmla="*/ 2147483647 w 398"/>
              <a:gd name="T27" fmla="*/ 2147483647 h 201"/>
              <a:gd name="T28" fmla="*/ 2147483647 w 398"/>
              <a:gd name="T29" fmla="*/ 2147483647 h 201"/>
              <a:gd name="T30" fmla="*/ 2147483647 w 398"/>
              <a:gd name="T31" fmla="*/ 2147483647 h 201"/>
              <a:gd name="T32" fmla="*/ 2147483647 w 398"/>
              <a:gd name="T33" fmla="*/ 2147483647 h 201"/>
              <a:gd name="T34" fmla="*/ 2147483647 w 398"/>
              <a:gd name="T35" fmla="*/ 2147483647 h 201"/>
              <a:gd name="T36" fmla="*/ 2147483647 w 398"/>
              <a:gd name="T37" fmla="*/ 2147483647 h 201"/>
              <a:gd name="T38" fmla="*/ 2147483647 w 398"/>
              <a:gd name="T39" fmla="*/ 2147483647 h 201"/>
              <a:gd name="T40" fmla="*/ 2147483647 w 398"/>
              <a:gd name="T41" fmla="*/ 2147483647 h 201"/>
              <a:gd name="T42" fmla="*/ 2147483647 w 398"/>
              <a:gd name="T43" fmla="*/ 2147483647 h 201"/>
              <a:gd name="T44" fmla="*/ 2147483647 w 398"/>
              <a:gd name="T45" fmla="*/ 2147483647 h 201"/>
              <a:gd name="T46" fmla="*/ 2147483647 w 398"/>
              <a:gd name="T47" fmla="*/ 2147483647 h 201"/>
              <a:gd name="T48" fmla="*/ 2147483647 w 398"/>
              <a:gd name="T49" fmla="*/ 2147483647 h 201"/>
              <a:gd name="T50" fmla="*/ 2147483647 w 398"/>
              <a:gd name="T51" fmla="*/ 2147483647 h 201"/>
              <a:gd name="T52" fmla="*/ 2147483647 w 398"/>
              <a:gd name="T53" fmla="*/ 2147483647 h 201"/>
              <a:gd name="T54" fmla="*/ 2147483647 w 398"/>
              <a:gd name="T55" fmla="*/ 2147483647 h 201"/>
              <a:gd name="T56" fmla="*/ 2147483647 w 398"/>
              <a:gd name="T57" fmla="*/ 2147483647 h 201"/>
              <a:gd name="T58" fmla="*/ 2147483647 w 398"/>
              <a:gd name="T59" fmla="*/ 2147483647 h 201"/>
              <a:gd name="T60" fmla="*/ 2147483647 w 398"/>
              <a:gd name="T61" fmla="*/ 2147483647 h 201"/>
              <a:gd name="T62" fmla="*/ 2147483647 w 398"/>
              <a:gd name="T63" fmla="*/ 2147483647 h 201"/>
              <a:gd name="T64" fmla="*/ 2147483647 w 398"/>
              <a:gd name="T65" fmla="*/ 2147483647 h 201"/>
              <a:gd name="T66" fmla="*/ 2147483647 w 398"/>
              <a:gd name="T67" fmla="*/ 2147483647 h 201"/>
              <a:gd name="T68" fmla="*/ 2147483647 w 398"/>
              <a:gd name="T69" fmla="*/ 2147483647 h 201"/>
              <a:gd name="T70" fmla="*/ 2147483647 w 398"/>
              <a:gd name="T71" fmla="*/ 2147483647 h 201"/>
              <a:gd name="T72" fmla="*/ 2147483647 w 398"/>
              <a:gd name="T73" fmla="*/ 2147483647 h 201"/>
              <a:gd name="T74" fmla="*/ 2147483647 w 398"/>
              <a:gd name="T75" fmla="*/ 2147483647 h 201"/>
              <a:gd name="T76" fmla="*/ 2147483647 w 398"/>
              <a:gd name="T77" fmla="*/ 2147483647 h 201"/>
              <a:gd name="T78" fmla="*/ 2147483647 w 398"/>
              <a:gd name="T79" fmla="*/ 2147483647 h 201"/>
              <a:gd name="T80" fmla="*/ 2147483647 w 398"/>
              <a:gd name="T81" fmla="*/ 2147483647 h 201"/>
              <a:gd name="T82" fmla="*/ 2147483647 w 398"/>
              <a:gd name="T83" fmla="*/ 2147483647 h 201"/>
              <a:gd name="T84" fmla="*/ 2147483647 w 398"/>
              <a:gd name="T85" fmla="*/ 2147483647 h 201"/>
              <a:gd name="T86" fmla="*/ 2147483647 w 398"/>
              <a:gd name="T87" fmla="*/ 0 h 201"/>
              <a:gd name="T88" fmla="*/ 2147483647 w 398"/>
              <a:gd name="T89" fmla="*/ 2147483647 h 201"/>
              <a:gd name="T90" fmla="*/ 2147483647 w 398"/>
              <a:gd name="T91" fmla="*/ 2147483647 h 201"/>
              <a:gd name="T92" fmla="*/ 2147483647 w 398"/>
              <a:gd name="T93" fmla="*/ 2147483647 h 201"/>
              <a:gd name="T94" fmla="*/ 2147483647 w 398"/>
              <a:gd name="T95" fmla="*/ 2147483647 h 201"/>
              <a:gd name="T96" fmla="*/ 2147483647 w 398"/>
              <a:gd name="T97" fmla="*/ 2147483647 h 201"/>
              <a:gd name="T98" fmla="*/ 2147483647 w 398"/>
              <a:gd name="T99" fmla="*/ 2147483647 h 201"/>
              <a:gd name="T100" fmla="*/ 2147483647 w 398"/>
              <a:gd name="T101" fmla="*/ 2147483647 h 201"/>
              <a:gd name="T102" fmla="*/ 2147483647 w 398"/>
              <a:gd name="T103" fmla="*/ 2147483647 h 201"/>
              <a:gd name="T104" fmla="*/ 2147483647 w 398"/>
              <a:gd name="T105" fmla="*/ 2147483647 h 201"/>
              <a:gd name="T106" fmla="*/ 2147483647 w 398"/>
              <a:gd name="T107" fmla="*/ 2147483647 h 201"/>
              <a:gd name="T108" fmla="*/ 2147483647 w 398"/>
              <a:gd name="T109" fmla="*/ 2147483647 h 201"/>
              <a:gd name="T110" fmla="*/ 2147483647 w 398"/>
              <a:gd name="T111" fmla="*/ 2147483647 h 201"/>
              <a:gd name="T112" fmla="*/ 2147483647 w 398"/>
              <a:gd name="T113" fmla="*/ 2147483647 h 201"/>
              <a:gd name="T114" fmla="*/ 2147483647 w 398"/>
              <a:gd name="T115" fmla="*/ 2147483647 h 201"/>
              <a:gd name="T116" fmla="*/ 2147483647 w 398"/>
              <a:gd name="T117" fmla="*/ 2147483647 h 201"/>
              <a:gd name="T118" fmla="*/ 2147483647 w 398"/>
              <a:gd name="T119" fmla="*/ 2147483647 h 201"/>
              <a:gd name="T120" fmla="*/ 2147483647 w 398"/>
              <a:gd name="T121" fmla="*/ 2147483647 h 2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8"/>
              <a:gd name="T184" fmla="*/ 0 h 201"/>
              <a:gd name="T185" fmla="*/ 398 w 398"/>
              <a:gd name="T186" fmla="*/ 201 h 2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8" h="201">
                <a:moveTo>
                  <a:pt x="398" y="33"/>
                </a:moveTo>
                <a:lnTo>
                  <a:pt x="396" y="41"/>
                </a:lnTo>
                <a:lnTo>
                  <a:pt x="396" y="48"/>
                </a:lnTo>
                <a:lnTo>
                  <a:pt x="395" y="57"/>
                </a:lnTo>
                <a:lnTo>
                  <a:pt x="395" y="66"/>
                </a:lnTo>
                <a:lnTo>
                  <a:pt x="393" y="74"/>
                </a:lnTo>
                <a:lnTo>
                  <a:pt x="391" y="81"/>
                </a:lnTo>
                <a:lnTo>
                  <a:pt x="388" y="90"/>
                </a:lnTo>
                <a:lnTo>
                  <a:pt x="386" y="97"/>
                </a:lnTo>
                <a:lnTo>
                  <a:pt x="367" y="107"/>
                </a:lnTo>
                <a:lnTo>
                  <a:pt x="350" y="116"/>
                </a:lnTo>
                <a:lnTo>
                  <a:pt x="336" y="121"/>
                </a:lnTo>
                <a:lnTo>
                  <a:pt x="326" y="128"/>
                </a:lnTo>
                <a:lnTo>
                  <a:pt x="322" y="132"/>
                </a:lnTo>
                <a:lnTo>
                  <a:pt x="321" y="137"/>
                </a:lnTo>
                <a:lnTo>
                  <a:pt x="319" y="142"/>
                </a:lnTo>
                <a:lnTo>
                  <a:pt x="319" y="147"/>
                </a:lnTo>
                <a:lnTo>
                  <a:pt x="324" y="161"/>
                </a:lnTo>
                <a:lnTo>
                  <a:pt x="334" y="180"/>
                </a:lnTo>
                <a:lnTo>
                  <a:pt x="333" y="184"/>
                </a:lnTo>
                <a:lnTo>
                  <a:pt x="333" y="185"/>
                </a:lnTo>
                <a:lnTo>
                  <a:pt x="333" y="187"/>
                </a:lnTo>
                <a:lnTo>
                  <a:pt x="333" y="191"/>
                </a:lnTo>
                <a:lnTo>
                  <a:pt x="331" y="192"/>
                </a:lnTo>
                <a:lnTo>
                  <a:pt x="331" y="194"/>
                </a:lnTo>
                <a:lnTo>
                  <a:pt x="331" y="198"/>
                </a:lnTo>
                <a:lnTo>
                  <a:pt x="329" y="199"/>
                </a:lnTo>
                <a:lnTo>
                  <a:pt x="322" y="201"/>
                </a:lnTo>
                <a:lnTo>
                  <a:pt x="317" y="201"/>
                </a:lnTo>
                <a:lnTo>
                  <a:pt x="310" y="201"/>
                </a:lnTo>
                <a:lnTo>
                  <a:pt x="304" y="199"/>
                </a:lnTo>
                <a:lnTo>
                  <a:pt x="297" y="199"/>
                </a:lnTo>
                <a:lnTo>
                  <a:pt x="290" y="198"/>
                </a:lnTo>
                <a:lnTo>
                  <a:pt x="285" y="196"/>
                </a:lnTo>
                <a:lnTo>
                  <a:pt x="278" y="194"/>
                </a:lnTo>
                <a:lnTo>
                  <a:pt x="273" y="194"/>
                </a:lnTo>
                <a:lnTo>
                  <a:pt x="267" y="194"/>
                </a:lnTo>
                <a:lnTo>
                  <a:pt x="261" y="194"/>
                </a:lnTo>
                <a:lnTo>
                  <a:pt x="255" y="196"/>
                </a:lnTo>
                <a:lnTo>
                  <a:pt x="250" y="196"/>
                </a:lnTo>
                <a:lnTo>
                  <a:pt x="245" y="196"/>
                </a:lnTo>
                <a:lnTo>
                  <a:pt x="240" y="198"/>
                </a:lnTo>
                <a:lnTo>
                  <a:pt x="233" y="198"/>
                </a:lnTo>
                <a:lnTo>
                  <a:pt x="223" y="196"/>
                </a:lnTo>
                <a:lnTo>
                  <a:pt x="213" y="191"/>
                </a:lnTo>
                <a:lnTo>
                  <a:pt x="202" y="185"/>
                </a:lnTo>
                <a:lnTo>
                  <a:pt x="192" y="180"/>
                </a:lnTo>
                <a:lnTo>
                  <a:pt x="171" y="166"/>
                </a:lnTo>
                <a:lnTo>
                  <a:pt x="152" y="152"/>
                </a:lnTo>
                <a:lnTo>
                  <a:pt x="132" y="140"/>
                </a:lnTo>
                <a:lnTo>
                  <a:pt x="113" y="132"/>
                </a:lnTo>
                <a:lnTo>
                  <a:pt x="104" y="130"/>
                </a:lnTo>
                <a:lnTo>
                  <a:pt x="94" y="128"/>
                </a:lnTo>
                <a:lnTo>
                  <a:pt x="85" y="128"/>
                </a:lnTo>
                <a:lnTo>
                  <a:pt x="77" y="132"/>
                </a:lnTo>
                <a:lnTo>
                  <a:pt x="67" y="140"/>
                </a:lnTo>
                <a:lnTo>
                  <a:pt x="60" y="147"/>
                </a:lnTo>
                <a:lnTo>
                  <a:pt x="51" y="152"/>
                </a:lnTo>
                <a:lnTo>
                  <a:pt x="44" y="158"/>
                </a:lnTo>
                <a:lnTo>
                  <a:pt x="36" y="163"/>
                </a:lnTo>
                <a:lnTo>
                  <a:pt x="27" y="165"/>
                </a:lnTo>
                <a:lnTo>
                  <a:pt x="17" y="166"/>
                </a:lnTo>
                <a:lnTo>
                  <a:pt x="5" y="165"/>
                </a:lnTo>
                <a:lnTo>
                  <a:pt x="1" y="144"/>
                </a:lnTo>
                <a:lnTo>
                  <a:pt x="0" y="125"/>
                </a:lnTo>
                <a:lnTo>
                  <a:pt x="1" y="107"/>
                </a:lnTo>
                <a:lnTo>
                  <a:pt x="5" y="92"/>
                </a:lnTo>
                <a:lnTo>
                  <a:pt x="8" y="85"/>
                </a:lnTo>
                <a:lnTo>
                  <a:pt x="13" y="79"/>
                </a:lnTo>
                <a:lnTo>
                  <a:pt x="18" y="74"/>
                </a:lnTo>
                <a:lnTo>
                  <a:pt x="25" y="71"/>
                </a:lnTo>
                <a:lnTo>
                  <a:pt x="34" y="69"/>
                </a:lnTo>
                <a:lnTo>
                  <a:pt x="43" y="67"/>
                </a:lnTo>
                <a:lnTo>
                  <a:pt x="53" y="67"/>
                </a:lnTo>
                <a:lnTo>
                  <a:pt x="67" y="71"/>
                </a:lnTo>
                <a:lnTo>
                  <a:pt x="75" y="74"/>
                </a:lnTo>
                <a:lnTo>
                  <a:pt x="84" y="76"/>
                </a:lnTo>
                <a:lnTo>
                  <a:pt x="89" y="74"/>
                </a:lnTo>
                <a:lnTo>
                  <a:pt x="92" y="71"/>
                </a:lnTo>
                <a:lnTo>
                  <a:pt x="94" y="66"/>
                </a:lnTo>
                <a:lnTo>
                  <a:pt x="96" y="59"/>
                </a:lnTo>
                <a:lnTo>
                  <a:pt x="96" y="50"/>
                </a:lnTo>
                <a:lnTo>
                  <a:pt x="97" y="41"/>
                </a:lnTo>
                <a:lnTo>
                  <a:pt x="104" y="27"/>
                </a:lnTo>
                <a:lnTo>
                  <a:pt x="115" y="17"/>
                </a:lnTo>
                <a:lnTo>
                  <a:pt x="125" y="8"/>
                </a:lnTo>
                <a:lnTo>
                  <a:pt x="137" y="3"/>
                </a:lnTo>
                <a:lnTo>
                  <a:pt x="149" y="0"/>
                </a:lnTo>
                <a:lnTo>
                  <a:pt x="163" y="0"/>
                </a:lnTo>
                <a:lnTo>
                  <a:pt x="176" y="1"/>
                </a:lnTo>
                <a:lnTo>
                  <a:pt x="190" y="8"/>
                </a:lnTo>
                <a:lnTo>
                  <a:pt x="194" y="8"/>
                </a:lnTo>
                <a:lnTo>
                  <a:pt x="199" y="10"/>
                </a:lnTo>
                <a:lnTo>
                  <a:pt x="202" y="10"/>
                </a:lnTo>
                <a:lnTo>
                  <a:pt x="207" y="10"/>
                </a:lnTo>
                <a:lnTo>
                  <a:pt x="211" y="12"/>
                </a:lnTo>
                <a:lnTo>
                  <a:pt x="216" y="12"/>
                </a:lnTo>
                <a:lnTo>
                  <a:pt x="219" y="14"/>
                </a:lnTo>
                <a:lnTo>
                  <a:pt x="225" y="14"/>
                </a:lnTo>
                <a:lnTo>
                  <a:pt x="237" y="27"/>
                </a:lnTo>
                <a:lnTo>
                  <a:pt x="247" y="34"/>
                </a:lnTo>
                <a:lnTo>
                  <a:pt x="255" y="38"/>
                </a:lnTo>
                <a:lnTo>
                  <a:pt x="264" y="40"/>
                </a:lnTo>
                <a:lnTo>
                  <a:pt x="273" y="38"/>
                </a:lnTo>
                <a:lnTo>
                  <a:pt x="283" y="34"/>
                </a:lnTo>
                <a:lnTo>
                  <a:pt x="297" y="31"/>
                </a:lnTo>
                <a:lnTo>
                  <a:pt x="314" y="27"/>
                </a:lnTo>
                <a:lnTo>
                  <a:pt x="328" y="29"/>
                </a:lnTo>
                <a:lnTo>
                  <a:pt x="340" y="31"/>
                </a:lnTo>
                <a:lnTo>
                  <a:pt x="348" y="31"/>
                </a:lnTo>
                <a:lnTo>
                  <a:pt x="357" y="29"/>
                </a:lnTo>
                <a:lnTo>
                  <a:pt x="365" y="26"/>
                </a:lnTo>
                <a:lnTo>
                  <a:pt x="374" y="22"/>
                </a:lnTo>
                <a:lnTo>
                  <a:pt x="384" y="17"/>
                </a:lnTo>
                <a:lnTo>
                  <a:pt x="396" y="8"/>
                </a:lnTo>
                <a:lnTo>
                  <a:pt x="396" y="12"/>
                </a:lnTo>
                <a:lnTo>
                  <a:pt x="396" y="15"/>
                </a:lnTo>
                <a:lnTo>
                  <a:pt x="396" y="19"/>
                </a:lnTo>
                <a:lnTo>
                  <a:pt x="396" y="20"/>
                </a:lnTo>
                <a:lnTo>
                  <a:pt x="396" y="24"/>
                </a:lnTo>
                <a:lnTo>
                  <a:pt x="396" y="27"/>
                </a:lnTo>
                <a:lnTo>
                  <a:pt x="396" y="31"/>
                </a:lnTo>
                <a:lnTo>
                  <a:pt x="398" y="33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11" name="Freeform 1146"/>
          <p:cNvSpPr>
            <a:spLocks noChangeArrowheads="1"/>
          </p:cNvSpPr>
          <p:nvPr/>
        </p:nvSpPr>
        <p:spPr bwMode="auto">
          <a:xfrm>
            <a:off x="7440613" y="3954463"/>
            <a:ext cx="930275" cy="619125"/>
          </a:xfrm>
          <a:custGeom>
            <a:avLst/>
            <a:gdLst>
              <a:gd name="T0" fmla="*/ 2147483647 w 586"/>
              <a:gd name="T1" fmla="*/ 2147483647 h 390"/>
              <a:gd name="T2" fmla="*/ 2147483647 w 586"/>
              <a:gd name="T3" fmla="*/ 2147483647 h 390"/>
              <a:gd name="T4" fmla="*/ 2147483647 w 586"/>
              <a:gd name="T5" fmla="*/ 2147483647 h 390"/>
              <a:gd name="T6" fmla="*/ 2147483647 w 586"/>
              <a:gd name="T7" fmla="*/ 2147483647 h 390"/>
              <a:gd name="T8" fmla="*/ 2147483647 w 586"/>
              <a:gd name="T9" fmla="*/ 2147483647 h 390"/>
              <a:gd name="T10" fmla="*/ 2147483647 w 586"/>
              <a:gd name="T11" fmla="*/ 2147483647 h 390"/>
              <a:gd name="T12" fmla="*/ 2147483647 w 586"/>
              <a:gd name="T13" fmla="*/ 2147483647 h 390"/>
              <a:gd name="T14" fmla="*/ 2147483647 w 586"/>
              <a:gd name="T15" fmla="*/ 2147483647 h 390"/>
              <a:gd name="T16" fmla="*/ 2147483647 w 586"/>
              <a:gd name="T17" fmla="*/ 2147483647 h 390"/>
              <a:gd name="T18" fmla="*/ 2147483647 w 586"/>
              <a:gd name="T19" fmla="*/ 2147483647 h 390"/>
              <a:gd name="T20" fmla="*/ 2147483647 w 586"/>
              <a:gd name="T21" fmla="*/ 2147483647 h 390"/>
              <a:gd name="T22" fmla="*/ 2147483647 w 586"/>
              <a:gd name="T23" fmla="*/ 2147483647 h 390"/>
              <a:gd name="T24" fmla="*/ 2147483647 w 586"/>
              <a:gd name="T25" fmla="*/ 2147483647 h 390"/>
              <a:gd name="T26" fmla="*/ 2147483647 w 586"/>
              <a:gd name="T27" fmla="*/ 2147483647 h 390"/>
              <a:gd name="T28" fmla="*/ 2147483647 w 586"/>
              <a:gd name="T29" fmla="*/ 2147483647 h 390"/>
              <a:gd name="T30" fmla="*/ 2147483647 w 586"/>
              <a:gd name="T31" fmla="*/ 2147483647 h 390"/>
              <a:gd name="T32" fmla="*/ 2147483647 w 586"/>
              <a:gd name="T33" fmla="*/ 2147483647 h 390"/>
              <a:gd name="T34" fmla="*/ 2147483647 w 586"/>
              <a:gd name="T35" fmla="*/ 2147483647 h 390"/>
              <a:gd name="T36" fmla="*/ 2147483647 w 586"/>
              <a:gd name="T37" fmla="*/ 2147483647 h 390"/>
              <a:gd name="T38" fmla="*/ 2147483647 w 586"/>
              <a:gd name="T39" fmla="*/ 2147483647 h 390"/>
              <a:gd name="T40" fmla="*/ 2147483647 w 586"/>
              <a:gd name="T41" fmla="*/ 2147483647 h 390"/>
              <a:gd name="T42" fmla="*/ 2147483647 w 586"/>
              <a:gd name="T43" fmla="*/ 2147483647 h 390"/>
              <a:gd name="T44" fmla="*/ 2147483647 w 586"/>
              <a:gd name="T45" fmla="*/ 2147483647 h 390"/>
              <a:gd name="T46" fmla="*/ 2147483647 w 586"/>
              <a:gd name="T47" fmla="*/ 2147483647 h 390"/>
              <a:gd name="T48" fmla="*/ 2147483647 w 586"/>
              <a:gd name="T49" fmla="*/ 2147483647 h 390"/>
              <a:gd name="T50" fmla="*/ 2147483647 w 586"/>
              <a:gd name="T51" fmla="*/ 2147483647 h 390"/>
              <a:gd name="T52" fmla="*/ 2147483647 w 586"/>
              <a:gd name="T53" fmla="*/ 2147483647 h 390"/>
              <a:gd name="T54" fmla="*/ 2147483647 w 586"/>
              <a:gd name="T55" fmla="*/ 2147483647 h 390"/>
              <a:gd name="T56" fmla="*/ 2147483647 w 586"/>
              <a:gd name="T57" fmla="*/ 2147483647 h 390"/>
              <a:gd name="T58" fmla="*/ 2147483647 w 586"/>
              <a:gd name="T59" fmla="*/ 2147483647 h 390"/>
              <a:gd name="T60" fmla="*/ 2147483647 w 586"/>
              <a:gd name="T61" fmla="*/ 2147483647 h 390"/>
              <a:gd name="T62" fmla="*/ 2147483647 w 586"/>
              <a:gd name="T63" fmla="*/ 2147483647 h 390"/>
              <a:gd name="T64" fmla="*/ 2147483647 w 586"/>
              <a:gd name="T65" fmla="*/ 2147483647 h 390"/>
              <a:gd name="T66" fmla="*/ 2147483647 w 586"/>
              <a:gd name="T67" fmla="*/ 2147483647 h 390"/>
              <a:gd name="T68" fmla="*/ 2147483647 w 586"/>
              <a:gd name="T69" fmla="*/ 2147483647 h 390"/>
              <a:gd name="T70" fmla="*/ 2147483647 w 586"/>
              <a:gd name="T71" fmla="*/ 2147483647 h 390"/>
              <a:gd name="T72" fmla="*/ 2147483647 w 586"/>
              <a:gd name="T73" fmla="*/ 2147483647 h 390"/>
              <a:gd name="T74" fmla="*/ 2147483647 w 586"/>
              <a:gd name="T75" fmla="*/ 2147483647 h 390"/>
              <a:gd name="T76" fmla="*/ 2147483647 w 586"/>
              <a:gd name="T77" fmla="*/ 2147483647 h 390"/>
              <a:gd name="T78" fmla="*/ 2147483647 w 586"/>
              <a:gd name="T79" fmla="*/ 2147483647 h 390"/>
              <a:gd name="T80" fmla="*/ 2147483647 w 586"/>
              <a:gd name="T81" fmla="*/ 2147483647 h 390"/>
              <a:gd name="T82" fmla="*/ 2147483647 w 586"/>
              <a:gd name="T83" fmla="*/ 2147483647 h 390"/>
              <a:gd name="T84" fmla="*/ 2147483647 w 586"/>
              <a:gd name="T85" fmla="*/ 2147483647 h 390"/>
              <a:gd name="T86" fmla="*/ 2147483647 w 586"/>
              <a:gd name="T87" fmla="*/ 2147483647 h 390"/>
              <a:gd name="T88" fmla="*/ 2147483647 w 586"/>
              <a:gd name="T89" fmla="*/ 2147483647 h 390"/>
              <a:gd name="T90" fmla="*/ 2147483647 w 586"/>
              <a:gd name="T91" fmla="*/ 2147483647 h 390"/>
              <a:gd name="T92" fmla="*/ 2147483647 w 586"/>
              <a:gd name="T93" fmla="*/ 0 h 390"/>
              <a:gd name="T94" fmla="*/ 2147483647 w 586"/>
              <a:gd name="T95" fmla="*/ 2147483647 h 390"/>
              <a:gd name="T96" fmla="*/ 2147483647 w 586"/>
              <a:gd name="T97" fmla="*/ 2147483647 h 390"/>
              <a:gd name="T98" fmla="*/ 2147483647 w 586"/>
              <a:gd name="T99" fmla="*/ 2147483647 h 390"/>
              <a:gd name="T100" fmla="*/ 2147483647 w 586"/>
              <a:gd name="T101" fmla="*/ 2147483647 h 3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86"/>
              <a:gd name="T154" fmla="*/ 0 h 390"/>
              <a:gd name="T155" fmla="*/ 586 w 586"/>
              <a:gd name="T156" fmla="*/ 390 h 3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86" h="390">
                <a:moveTo>
                  <a:pt x="586" y="21"/>
                </a:moveTo>
                <a:lnTo>
                  <a:pt x="579" y="33"/>
                </a:lnTo>
                <a:lnTo>
                  <a:pt x="574" y="47"/>
                </a:lnTo>
                <a:lnTo>
                  <a:pt x="570" y="62"/>
                </a:lnTo>
                <a:lnTo>
                  <a:pt x="567" y="78"/>
                </a:lnTo>
                <a:lnTo>
                  <a:pt x="567" y="93"/>
                </a:lnTo>
                <a:lnTo>
                  <a:pt x="565" y="111"/>
                </a:lnTo>
                <a:lnTo>
                  <a:pt x="565" y="125"/>
                </a:lnTo>
                <a:lnTo>
                  <a:pt x="567" y="140"/>
                </a:lnTo>
                <a:lnTo>
                  <a:pt x="555" y="140"/>
                </a:lnTo>
                <a:lnTo>
                  <a:pt x="546" y="142"/>
                </a:lnTo>
                <a:lnTo>
                  <a:pt x="539" y="146"/>
                </a:lnTo>
                <a:lnTo>
                  <a:pt x="534" y="149"/>
                </a:lnTo>
                <a:lnTo>
                  <a:pt x="527" y="154"/>
                </a:lnTo>
                <a:lnTo>
                  <a:pt x="522" y="161"/>
                </a:lnTo>
                <a:lnTo>
                  <a:pt x="517" y="168"/>
                </a:lnTo>
                <a:lnTo>
                  <a:pt x="510" y="177"/>
                </a:lnTo>
                <a:lnTo>
                  <a:pt x="503" y="177"/>
                </a:lnTo>
                <a:lnTo>
                  <a:pt x="496" y="178"/>
                </a:lnTo>
                <a:lnTo>
                  <a:pt x="493" y="182"/>
                </a:lnTo>
                <a:lnTo>
                  <a:pt x="490" y="184"/>
                </a:lnTo>
                <a:lnTo>
                  <a:pt x="483" y="192"/>
                </a:lnTo>
                <a:lnTo>
                  <a:pt x="481" y="203"/>
                </a:lnTo>
                <a:lnTo>
                  <a:pt x="479" y="213"/>
                </a:lnTo>
                <a:lnTo>
                  <a:pt x="479" y="224"/>
                </a:lnTo>
                <a:lnTo>
                  <a:pt x="479" y="236"/>
                </a:lnTo>
                <a:lnTo>
                  <a:pt x="479" y="244"/>
                </a:lnTo>
                <a:lnTo>
                  <a:pt x="469" y="251"/>
                </a:lnTo>
                <a:lnTo>
                  <a:pt x="460" y="258"/>
                </a:lnTo>
                <a:lnTo>
                  <a:pt x="453" y="265"/>
                </a:lnTo>
                <a:lnTo>
                  <a:pt x="448" y="272"/>
                </a:lnTo>
                <a:lnTo>
                  <a:pt x="441" y="281"/>
                </a:lnTo>
                <a:lnTo>
                  <a:pt x="436" y="290"/>
                </a:lnTo>
                <a:lnTo>
                  <a:pt x="431" y="300"/>
                </a:lnTo>
                <a:lnTo>
                  <a:pt x="426" y="309"/>
                </a:lnTo>
                <a:lnTo>
                  <a:pt x="411" y="323"/>
                </a:lnTo>
                <a:lnTo>
                  <a:pt x="395" y="340"/>
                </a:lnTo>
                <a:lnTo>
                  <a:pt x="380" y="357"/>
                </a:lnTo>
                <a:lnTo>
                  <a:pt x="364" y="373"/>
                </a:lnTo>
                <a:lnTo>
                  <a:pt x="357" y="380"/>
                </a:lnTo>
                <a:lnTo>
                  <a:pt x="349" y="385"/>
                </a:lnTo>
                <a:lnTo>
                  <a:pt x="340" y="389"/>
                </a:lnTo>
                <a:lnTo>
                  <a:pt x="332" y="390"/>
                </a:lnTo>
                <a:lnTo>
                  <a:pt x="321" y="390"/>
                </a:lnTo>
                <a:lnTo>
                  <a:pt x="311" y="389"/>
                </a:lnTo>
                <a:lnTo>
                  <a:pt x="301" y="385"/>
                </a:lnTo>
                <a:lnTo>
                  <a:pt x="290" y="378"/>
                </a:lnTo>
                <a:lnTo>
                  <a:pt x="277" y="356"/>
                </a:lnTo>
                <a:lnTo>
                  <a:pt x="261" y="330"/>
                </a:lnTo>
                <a:lnTo>
                  <a:pt x="244" y="307"/>
                </a:lnTo>
                <a:lnTo>
                  <a:pt x="225" y="284"/>
                </a:lnTo>
                <a:lnTo>
                  <a:pt x="217" y="276"/>
                </a:lnTo>
                <a:lnTo>
                  <a:pt x="204" y="269"/>
                </a:lnTo>
                <a:lnTo>
                  <a:pt x="194" y="264"/>
                </a:lnTo>
                <a:lnTo>
                  <a:pt x="182" y="260"/>
                </a:lnTo>
                <a:lnTo>
                  <a:pt x="170" y="260"/>
                </a:lnTo>
                <a:lnTo>
                  <a:pt x="158" y="264"/>
                </a:lnTo>
                <a:lnTo>
                  <a:pt x="144" y="269"/>
                </a:lnTo>
                <a:lnTo>
                  <a:pt x="131" y="277"/>
                </a:lnTo>
                <a:lnTo>
                  <a:pt x="120" y="279"/>
                </a:lnTo>
                <a:lnTo>
                  <a:pt x="112" y="283"/>
                </a:lnTo>
                <a:lnTo>
                  <a:pt x="105" y="283"/>
                </a:lnTo>
                <a:lnTo>
                  <a:pt x="96" y="284"/>
                </a:lnTo>
                <a:lnTo>
                  <a:pt x="89" y="283"/>
                </a:lnTo>
                <a:lnTo>
                  <a:pt x="83" y="281"/>
                </a:lnTo>
                <a:lnTo>
                  <a:pt x="74" y="279"/>
                </a:lnTo>
                <a:lnTo>
                  <a:pt x="64" y="276"/>
                </a:lnTo>
                <a:lnTo>
                  <a:pt x="60" y="276"/>
                </a:lnTo>
                <a:lnTo>
                  <a:pt x="57" y="276"/>
                </a:lnTo>
                <a:lnTo>
                  <a:pt x="52" y="276"/>
                </a:lnTo>
                <a:lnTo>
                  <a:pt x="47" y="276"/>
                </a:lnTo>
                <a:lnTo>
                  <a:pt x="40" y="276"/>
                </a:lnTo>
                <a:lnTo>
                  <a:pt x="35" y="276"/>
                </a:lnTo>
                <a:lnTo>
                  <a:pt x="31" y="276"/>
                </a:lnTo>
                <a:lnTo>
                  <a:pt x="28" y="276"/>
                </a:lnTo>
                <a:lnTo>
                  <a:pt x="26" y="269"/>
                </a:lnTo>
                <a:lnTo>
                  <a:pt x="22" y="262"/>
                </a:lnTo>
                <a:lnTo>
                  <a:pt x="21" y="257"/>
                </a:lnTo>
                <a:lnTo>
                  <a:pt x="17" y="250"/>
                </a:lnTo>
                <a:lnTo>
                  <a:pt x="16" y="243"/>
                </a:lnTo>
                <a:lnTo>
                  <a:pt x="12" y="236"/>
                </a:lnTo>
                <a:lnTo>
                  <a:pt x="9" y="229"/>
                </a:lnTo>
                <a:lnTo>
                  <a:pt x="7" y="220"/>
                </a:lnTo>
                <a:lnTo>
                  <a:pt x="4" y="194"/>
                </a:lnTo>
                <a:lnTo>
                  <a:pt x="2" y="168"/>
                </a:lnTo>
                <a:lnTo>
                  <a:pt x="0" y="142"/>
                </a:lnTo>
                <a:lnTo>
                  <a:pt x="2" y="116"/>
                </a:lnTo>
                <a:lnTo>
                  <a:pt x="2" y="102"/>
                </a:lnTo>
                <a:lnTo>
                  <a:pt x="5" y="90"/>
                </a:lnTo>
                <a:lnTo>
                  <a:pt x="7" y="78"/>
                </a:lnTo>
                <a:lnTo>
                  <a:pt x="12" y="66"/>
                </a:lnTo>
                <a:lnTo>
                  <a:pt x="17" y="55"/>
                </a:lnTo>
                <a:lnTo>
                  <a:pt x="22" y="43"/>
                </a:lnTo>
                <a:lnTo>
                  <a:pt x="31" y="33"/>
                </a:lnTo>
                <a:lnTo>
                  <a:pt x="40" y="22"/>
                </a:lnTo>
                <a:lnTo>
                  <a:pt x="53" y="24"/>
                </a:lnTo>
                <a:lnTo>
                  <a:pt x="64" y="27"/>
                </a:lnTo>
                <a:lnTo>
                  <a:pt x="76" y="33"/>
                </a:lnTo>
                <a:lnTo>
                  <a:pt x="86" y="40"/>
                </a:lnTo>
                <a:lnTo>
                  <a:pt x="105" y="57"/>
                </a:lnTo>
                <a:lnTo>
                  <a:pt x="124" y="76"/>
                </a:lnTo>
                <a:lnTo>
                  <a:pt x="132" y="85"/>
                </a:lnTo>
                <a:lnTo>
                  <a:pt x="141" y="93"/>
                </a:lnTo>
                <a:lnTo>
                  <a:pt x="151" y="100"/>
                </a:lnTo>
                <a:lnTo>
                  <a:pt x="160" y="107"/>
                </a:lnTo>
                <a:lnTo>
                  <a:pt x="170" y="111"/>
                </a:lnTo>
                <a:lnTo>
                  <a:pt x="180" y="113"/>
                </a:lnTo>
                <a:lnTo>
                  <a:pt x="192" y="113"/>
                </a:lnTo>
                <a:lnTo>
                  <a:pt x="204" y="109"/>
                </a:lnTo>
                <a:lnTo>
                  <a:pt x="218" y="99"/>
                </a:lnTo>
                <a:lnTo>
                  <a:pt x="234" y="90"/>
                </a:lnTo>
                <a:lnTo>
                  <a:pt x="249" y="85"/>
                </a:lnTo>
                <a:lnTo>
                  <a:pt x="265" y="81"/>
                </a:lnTo>
                <a:lnTo>
                  <a:pt x="280" y="80"/>
                </a:lnTo>
                <a:lnTo>
                  <a:pt x="297" y="81"/>
                </a:lnTo>
                <a:lnTo>
                  <a:pt x="314" y="83"/>
                </a:lnTo>
                <a:lnTo>
                  <a:pt x="332" y="88"/>
                </a:lnTo>
                <a:lnTo>
                  <a:pt x="338" y="86"/>
                </a:lnTo>
                <a:lnTo>
                  <a:pt x="345" y="86"/>
                </a:lnTo>
                <a:lnTo>
                  <a:pt x="354" y="85"/>
                </a:lnTo>
                <a:lnTo>
                  <a:pt x="361" y="85"/>
                </a:lnTo>
                <a:lnTo>
                  <a:pt x="368" y="83"/>
                </a:lnTo>
                <a:lnTo>
                  <a:pt x="374" y="81"/>
                </a:lnTo>
                <a:lnTo>
                  <a:pt x="383" y="81"/>
                </a:lnTo>
                <a:lnTo>
                  <a:pt x="390" y="81"/>
                </a:lnTo>
                <a:lnTo>
                  <a:pt x="428" y="90"/>
                </a:lnTo>
                <a:lnTo>
                  <a:pt x="457" y="97"/>
                </a:lnTo>
                <a:lnTo>
                  <a:pt x="467" y="99"/>
                </a:lnTo>
                <a:lnTo>
                  <a:pt x="477" y="100"/>
                </a:lnTo>
                <a:lnTo>
                  <a:pt x="484" y="100"/>
                </a:lnTo>
                <a:lnTo>
                  <a:pt x="491" y="99"/>
                </a:lnTo>
                <a:lnTo>
                  <a:pt x="496" y="95"/>
                </a:lnTo>
                <a:lnTo>
                  <a:pt x="502" y="90"/>
                </a:lnTo>
                <a:lnTo>
                  <a:pt x="505" y="83"/>
                </a:lnTo>
                <a:lnTo>
                  <a:pt x="508" y="74"/>
                </a:lnTo>
                <a:lnTo>
                  <a:pt x="517" y="50"/>
                </a:lnTo>
                <a:lnTo>
                  <a:pt x="527" y="17"/>
                </a:lnTo>
                <a:lnTo>
                  <a:pt x="531" y="10"/>
                </a:lnTo>
                <a:lnTo>
                  <a:pt x="538" y="5"/>
                </a:lnTo>
                <a:lnTo>
                  <a:pt x="544" y="1"/>
                </a:lnTo>
                <a:lnTo>
                  <a:pt x="553" y="0"/>
                </a:lnTo>
                <a:lnTo>
                  <a:pt x="562" y="0"/>
                </a:lnTo>
                <a:lnTo>
                  <a:pt x="570" y="1"/>
                </a:lnTo>
                <a:lnTo>
                  <a:pt x="579" y="5"/>
                </a:lnTo>
                <a:lnTo>
                  <a:pt x="584" y="10"/>
                </a:lnTo>
                <a:lnTo>
                  <a:pt x="584" y="12"/>
                </a:lnTo>
                <a:lnTo>
                  <a:pt x="584" y="14"/>
                </a:lnTo>
                <a:lnTo>
                  <a:pt x="586" y="15"/>
                </a:lnTo>
                <a:lnTo>
                  <a:pt x="586" y="17"/>
                </a:lnTo>
                <a:lnTo>
                  <a:pt x="586" y="19"/>
                </a:lnTo>
                <a:lnTo>
                  <a:pt x="586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12" name="Text Box 1147"/>
          <p:cNvSpPr txBox="1">
            <a:spLocks noChangeArrowheads="1"/>
          </p:cNvSpPr>
          <p:nvPr/>
        </p:nvSpPr>
        <p:spPr bwMode="auto">
          <a:xfrm>
            <a:off x="5568950" y="5122863"/>
            <a:ext cx="39465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s-ES" sz="1400" dirty="0">
                <a:solidFill>
                  <a:srgbClr val="000000"/>
                </a:solidFill>
                <a:latin typeface="Times New Roman" pitchFamily="18" charset="0"/>
              </a:rPr>
              <a:t>VAR. COMERCIALES TRIGOS DUROS </a:t>
            </a:r>
            <a:r>
              <a:rPr lang="es-ES" sz="1400" dirty="0" smtClean="0">
                <a:solidFill>
                  <a:srgbClr val="000000"/>
                </a:solidFill>
                <a:latin typeface="Times New Roman" pitchFamily="18" charset="0"/>
              </a:rPr>
              <a:t>(8)</a:t>
            </a:r>
            <a:endParaRPr lang="es-E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13" name="Oval 1148"/>
          <p:cNvSpPr>
            <a:spLocks noChangeArrowheads="1"/>
          </p:cNvSpPr>
          <p:nvPr/>
        </p:nvSpPr>
        <p:spPr bwMode="auto">
          <a:xfrm>
            <a:off x="5208588" y="5141913"/>
            <a:ext cx="228600" cy="228600"/>
          </a:xfrm>
          <a:prstGeom prst="ellipse">
            <a:avLst/>
          </a:prstGeom>
          <a:solidFill>
            <a:srgbClr val="CC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14" name="Text Box 1149"/>
          <p:cNvSpPr txBox="1">
            <a:spLocks noChangeArrowheads="1"/>
          </p:cNvSpPr>
          <p:nvPr/>
        </p:nvSpPr>
        <p:spPr bwMode="auto">
          <a:xfrm>
            <a:off x="2267744" y="4493369"/>
            <a:ext cx="5619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563"/>
              </a:spcBef>
              <a:buClrTx/>
              <a:buFontTx/>
              <a:buNone/>
            </a:pPr>
            <a:r>
              <a:rPr lang="es-ES" sz="900" b="1" dirty="0">
                <a:solidFill>
                  <a:srgbClr val="000000"/>
                </a:solidFill>
                <a:latin typeface="Times New Roman" pitchFamily="18" charset="0"/>
              </a:rPr>
              <a:t>JEREZ</a:t>
            </a:r>
          </a:p>
        </p:txBody>
      </p:sp>
      <p:sp>
        <p:nvSpPr>
          <p:cNvPr id="12415" name="Text Box 1150"/>
          <p:cNvSpPr txBox="1">
            <a:spLocks noChangeArrowheads="1"/>
          </p:cNvSpPr>
          <p:nvPr/>
        </p:nvSpPr>
        <p:spPr bwMode="auto">
          <a:xfrm>
            <a:off x="3505200" y="4583113"/>
            <a:ext cx="7477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s-ES" sz="900" b="1">
                <a:solidFill>
                  <a:srgbClr val="000000"/>
                </a:solidFill>
                <a:latin typeface="Times New Roman" pitchFamily="18" charset="0"/>
              </a:rPr>
              <a:t>RONDA</a:t>
            </a:r>
          </a:p>
        </p:txBody>
      </p:sp>
      <p:sp>
        <p:nvSpPr>
          <p:cNvPr id="12416" name="Text Box 1151"/>
          <p:cNvSpPr txBox="1">
            <a:spLocks noChangeArrowheads="1"/>
          </p:cNvSpPr>
          <p:nvPr/>
        </p:nvSpPr>
        <p:spPr bwMode="auto">
          <a:xfrm>
            <a:off x="5562600" y="3500438"/>
            <a:ext cx="809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563"/>
              </a:spcBef>
              <a:buClrTx/>
              <a:buFontTx/>
              <a:buNone/>
            </a:pPr>
            <a:r>
              <a:rPr lang="es-ES" sz="900" b="1">
                <a:solidFill>
                  <a:srgbClr val="000000"/>
                </a:solidFill>
                <a:latin typeface="Times New Roman" pitchFamily="18" charset="0"/>
              </a:rPr>
              <a:t>GRANADA</a:t>
            </a:r>
          </a:p>
        </p:txBody>
      </p:sp>
      <p:sp>
        <p:nvSpPr>
          <p:cNvPr id="12417" name="Freeform 1152"/>
          <p:cNvSpPr>
            <a:spLocks noChangeArrowheads="1"/>
          </p:cNvSpPr>
          <p:nvPr/>
        </p:nvSpPr>
        <p:spPr bwMode="auto">
          <a:xfrm>
            <a:off x="5724525" y="3694113"/>
            <a:ext cx="152400" cy="147637"/>
          </a:xfrm>
          <a:custGeom>
            <a:avLst/>
            <a:gdLst>
              <a:gd name="T0" fmla="*/ 2147483647 w 65"/>
              <a:gd name="T1" fmla="*/ 0 h 63"/>
              <a:gd name="T2" fmla="*/ 2147483647 w 65"/>
              <a:gd name="T3" fmla="*/ 0 h 63"/>
              <a:gd name="T4" fmla="*/ 2147483647 w 65"/>
              <a:gd name="T5" fmla="*/ 2147483647 h 63"/>
              <a:gd name="T6" fmla="*/ 2147483647 w 65"/>
              <a:gd name="T7" fmla="*/ 2147483647 h 63"/>
              <a:gd name="T8" fmla="*/ 2147483647 w 65"/>
              <a:gd name="T9" fmla="*/ 2147483647 h 63"/>
              <a:gd name="T10" fmla="*/ 2147483647 w 65"/>
              <a:gd name="T11" fmla="*/ 2147483647 h 63"/>
              <a:gd name="T12" fmla="*/ 2147483647 w 65"/>
              <a:gd name="T13" fmla="*/ 2147483647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2147483647 w 65"/>
              <a:gd name="T25" fmla="*/ 2147483647 h 63"/>
              <a:gd name="T26" fmla="*/ 2147483647 w 65"/>
              <a:gd name="T27" fmla="*/ 2147483647 h 63"/>
              <a:gd name="T28" fmla="*/ 2147483647 w 65"/>
              <a:gd name="T29" fmla="*/ 2147483647 h 63"/>
              <a:gd name="T30" fmla="*/ 2147483647 w 65"/>
              <a:gd name="T31" fmla="*/ 2147483647 h 63"/>
              <a:gd name="T32" fmla="*/ 2147483647 w 65"/>
              <a:gd name="T33" fmla="*/ 2147483647 h 63"/>
              <a:gd name="T34" fmla="*/ 2147483647 w 65"/>
              <a:gd name="T35" fmla="*/ 2147483647 h 63"/>
              <a:gd name="T36" fmla="*/ 2147483647 w 65"/>
              <a:gd name="T37" fmla="*/ 2147483647 h 63"/>
              <a:gd name="T38" fmla="*/ 2147483647 w 65"/>
              <a:gd name="T39" fmla="*/ 2147483647 h 63"/>
              <a:gd name="T40" fmla="*/ 2147483647 w 65"/>
              <a:gd name="T41" fmla="*/ 2147483647 h 63"/>
              <a:gd name="T42" fmla="*/ 2147483647 w 65"/>
              <a:gd name="T43" fmla="*/ 2147483647 h 63"/>
              <a:gd name="T44" fmla="*/ 2147483647 w 65"/>
              <a:gd name="T45" fmla="*/ 2147483647 h 63"/>
              <a:gd name="T46" fmla="*/ 2147483647 w 65"/>
              <a:gd name="T47" fmla="*/ 2147483647 h 63"/>
              <a:gd name="T48" fmla="*/ 0 w 65"/>
              <a:gd name="T49" fmla="*/ 2147483647 h 63"/>
              <a:gd name="T50" fmla="*/ 2147483647 w 65"/>
              <a:gd name="T51" fmla="*/ 2147483647 h 63"/>
              <a:gd name="T52" fmla="*/ 2147483647 w 65"/>
              <a:gd name="T53" fmla="*/ 2147483647 h 63"/>
              <a:gd name="T54" fmla="*/ 2147483647 w 65"/>
              <a:gd name="T55" fmla="*/ 2147483647 h 63"/>
              <a:gd name="T56" fmla="*/ 2147483647 w 65"/>
              <a:gd name="T57" fmla="*/ 2147483647 h 63"/>
              <a:gd name="T58" fmla="*/ 2147483647 w 65"/>
              <a:gd name="T59" fmla="*/ 2147483647 h 63"/>
              <a:gd name="T60" fmla="*/ 2147483647 w 65"/>
              <a:gd name="T61" fmla="*/ 2147483647 h 63"/>
              <a:gd name="T62" fmla="*/ 2147483647 w 65"/>
              <a:gd name="T63" fmla="*/ 0 h 63"/>
              <a:gd name="T64" fmla="*/ 2147483647 w 65"/>
              <a:gd name="T65" fmla="*/ 0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"/>
              <a:gd name="T100" fmla="*/ 0 h 63"/>
              <a:gd name="T101" fmla="*/ 65 w 65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" h="63">
                <a:moveTo>
                  <a:pt x="33" y="0"/>
                </a:move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0"/>
                </a:lnTo>
                <a:lnTo>
                  <a:pt x="60" y="14"/>
                </a:lnTo>
                <a:lnTo>
                  <a:pt x="63" y="19"/>
                </a:lnTo>
                <a:lnTo>
                  <a:pt x="65" y="25"/>
                </a:lnTo>
                <a:lnTo>
                  <a:pt x="65" y="31"/>
                </a:lnTo>
                <a:lnTo>
                  <a:pt x="65" y="39"/>
                </a:lnTo>
                <a:lnTo>
                  <a:pt x="63" y="44"/>
                </a:lnTo>
                <a:lnTo>
                  <a:pt x="60" y="50"/>
                </a:lnTo>
                <a:lnTo>
                  <a:pt x="56" y="54"/>
                </a:lnTo>
                <a:lnTo>
                  <a:pt x="50" y="58"/>
                </a:lnTo>
                <a:lnTo>
                  <a:pt x="46" y="62"/>
                </a:lnTo>
                <a:lnTo>
                  <a:pt x="38" y="63"/>
                </a:lnTo>
                <a:lnTo>
                  <a:pt x="33" y="63"/>
                </a:lnTo>
                <a:lnTo>
                  <a:pt x="27" y="63"/>
                </a:lnTo>
                <a:lnTo>
                  <a:pt x="21" y="62"/>
                </a:lnTo>
                <a:lnTo>
                  <a:pt x="15" y="58"/>
                </a:lnTo>
                <a:lnTo>
                  <a:pt x="10" y="54"/>
                </a:lnTo>
                <a:lnTo>
                  <a:pt x="6" y="50"/>
                </a:lnTo>
                <a:lnTo>
                  <a:pt x="4" y="44"/>
                </a:lnTo>
                <a:lnTo>
                  <a:pt x="2" y="39"/>
                </a:lnTo>
                <a:lnTo>
                  <a:pt x="0" y="31"/>
                </a:lnTo>
                <a:lnTo>
                  <a:pt x="2" y="25"/>
                </a:lnTo>
                <a:lnTo>
                  <a:pt x="4" y="19"/>
                </a:lnTo>
                <a:lnTo>
                  <a:pt x="6" y="14"/>
                </a:lnTo>
                <a:lnTo>
                  <a:pt x="10" y="10"/>
                </a:lnTo>
                <a:lnTo>
                  <a:pt x="15" y="4"/>
                </a:lnTo>
                <a:lnTo>
                  <a:pt x="21" y="2"/>
                </a:lnTo>
                <a:lnTo>
                  <a:pt x="27" y="0"/>
                </a:lnTo>
                <a:lnTo>
                  <a:pt x="33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18" name="Freeform 1153"/>
          <p:cNvSpPr>
            <a:spLocks noChangeArrowheads="1"/>
          </p:cNvSpPr>
          <p:nvPr/>
        </p:nvSpPr>
        <p:spPr bwMode="auto">
          <a:xfrm>
            <a:off x="3603625" y="4471988"/>
            <a:ext cx="152400" cy="147637"/>
          </a:xfrm>
          <a:custGeom>
            <a:avLst/>
            <a:gdLst>
              <a:gd name="T0" fmla="*/ 2147483647 w 65"/>
              <a:gd name="T1" fmla="*/ 0 h 63"/>
              <a:gd name="T2" fmla="*/ 2147483647 w 65"/>
              <a:gd name="T3" fmla="*/ 0 h 63"/>
              <a:gd name="T4" fmla="*/ 2147483647 w 65"/>
              <a:gd name="T5" fmla="*/ 2147483647 h 63"/>
              <a:gd name="T6" fmla="*/ 2147483647 w 65"/>
              <a:gd name="T7" fmla="*/ 2147483647 h 63"/>
              <a:gd name="T8" fmla="*/ 2147483647 w 65"/>
              <a:gd name="T9" fmla="*/ 2147483647 h 63"/>
              <a:gd name="T10" fmla="*/ 2147483647 w 65"/>
              <a:gd name="T11" fmla="*/ 2147483647 h 63"/>
              <a:gd name="T12" fmla="*/ 2147483647 w 65"/>
              <a:gd name="T13" fmla="*/ 2147483647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2147483647 w 65"/>
              <a:gd name="T25" fmla="*/ 2147483647 h 63"/>
              <a:gd name="T26" fmla="*/ 2147483647 w 65"/>
              <a:gd name="T27" fmla="*/ 2147483647 h 63"/>
              <a:gd name="T28" fmla="*/ 2147483647 w 65"/>
              <a:gd name="T29" fmla="*/ 2147483647 h 63"/>
              <a:gd name="T30" fmla="*/ 2147483647 w 65"/>
              <a:gd name="T31" fmla="*/ 2147483647 h 63"/>
              <a:gd name="T32" fmla="*/ 2147483647 w 65"/>
              <a:gd name="T33" fmla="*/ 2147483647 h 63"/>
              <a:gd name="T34" fmla="*/ 2147483647 w 65"/>
              <a:gd name="T35" fmla="*/ 2147483647 h 63"/>
              <a:gd name="T36" fmla="*/ 2147483647 w 65"/>
              <a:gd name="T37" fmla="*/ 2147483647 h 63"/>
              <a:gd name="T38" fmla="*/ 2147483647 w 65"/>
              <a:gd name="T39" fmla="*/ 2147483647 h 63"/>
              <a:gd name="T40" fmla="*/ 2147483647 w 65"/>
              <a:gd name="T41" fmla="*/ 2147483647 h 63"/>
              <a:gd name="T42" fmla="*/ 2147483647 w 65"/>
              <a:gd name="T43" fmla="*/ 2147483647 h 63"/>
              <a:gd name="T44" fmla="*/ 2147483647 w 65"/>
              <a:gd name="T45" fmla="*/ 2147483647 h 63"/>
              <a:gd name="T46" fmla="*/ 2147483647 w 65"/>
              <a:gd name="T47" fmla="*/ 2147483647 h 63"/>
              <a:gd name="T48" fmla="*/ 0 w 65"/>
              <a:gd name="T49" fmla="*/ 2147483647 h 63"/>
              <a:gd name="T50" fmla="*/ 2147483647 w 65"/>
              <a:gd name="T51" fmla="*/ 2147483647 h 63"/>
              <a:gd name="T52" fmla="*/ 2147483647 w 65"/>
              <a:gd name="T53" fmla="*/ 2147483647 h 63"/>
              <a:gd name="T54" fmla="*/ 2147483647 w 65"/>
              <a:gd name="T55" fmla="*/ 2147483647 h 63"/>
              <a:gd name="T56" fmla="*/ 2147483647 w 65"/>
              <a:gd name="T57" fmla="*/ 2147483647 h 63"/>
              <a:gd name="T58" fmla="*/ 2147483647 w 65"/>
              <a:gd name="T59" fmla="*/ 2147483647 h 63"/>
              <a:gd name="T60" fmla="*/ 2147483647 w 65"/>
              <a:gd name="T61" fmla="*/ 2147483647 h 63"/>
              <a:gd name="T62" fmla="*/ 2147483647 w 65"/>
              <a:gd name="T63" fmla="*/ 0 h 63"/>
              <a:gd name="T64" fmla="*/ 2147483647 w 65"/>
              <a:gd name="T65" fmla="*/ 0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"/>
              <a:gd name="T100" fmla="*/ 0 h 63"/>
              <a:gd name="T101" fmla="*/ 65 w 65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" h="63">
                <a:moveTo>
                  <a:pt x="33" y="0"/>
                </a:moveTo>
                <a:lnTo>
                  <a:pt x="40" y="0"/>
                </a:lnTo>
                <a:lnTo>
                  <a:pt x="46" y="2"/>
                </a:lnTo>
                <a:lnTo>
                  <a:pt x="52" y="6"/>
                </a:lnTo>
                <a:lnTo>
                  <a:pt x="56" y="9"/>
                </a:lnTo>
                <a:lnTo>
                  <a:pt x="59" y="13"/>
                </a:lnTo>
                <a:lnTo>
                  <a:pt x="63" y="19"/>
                </a:lnTo>
                <a:lnTo>
                  <a:pt x="65" y="25"/>
                </a:lnTo>
                <a:lnTo>
                  <a:pt x="65" y="32"/>
                </a:lnTo>
                <a:lnTo>
                  <a:pt x="65" y="38"/>
                </a:lnTo>
                <a:lnTo>
                  <a:pt x="63" y="44"/>
                </a:lnTo>
                <a:lnTo>
                  <a:pt x="59" y="50"/>
                </a:lnTo>
                <a:lnTo>
                  <a:pt x="56" y="55"/>
                </a:lnTo>
                <a:lnTo>
                  <a:pt x="52" y="59"/>
                </a:lnTo>
                <a:lnTo>
                  <a:pt x="46" y="61"/>
                </a:lnTo>
                <a:lnTo>
                  <a:pt x="40" y="63"/>
                </a:lnTo>
                <a:lnTo>
                  <a:pt x="33" y="63"/>
                </a:lnTo>
                <a:lnTo>
                  <a:pt x="27" y="63"/>
                </a:lnTo>
                <a:lnTo>
                  <a:pt x="21" y="61"/>
                </a:lnTo>
                <a:lnTo>
                  <a:pt x="15" y="59"/>
                </a:lnTo>
                <a:lnTo>
                  <a:pt x="9" y="55"/>
                </a:lnTo>
                <a:lnTo>
                  <a:pt x="6" y="50"/>
                </a:lnTo>
                <a:lnTo>
                  <a:pt x="4" y="44"/>
                </a:lnTo>
                <a:lnTo>
                  <a:pt x="2" y="38"/>
                </a:lnTo>
                <a:lnTo>
                  <a:pt x="0" y="32"/>
                </a:lnTo>
                <a:lnTo>
                  <a:pt x="2" y="25"/>
                </a:lnTo>
                <a:lnTo>
                  <a:pt x="4" y="19"/>
                </a:lnTo>
                <a:lnTo>
                  <a:pt x="6" y="13"/>
                </a:lnTo>
                <a:lnTo>
                  <a:pt x="9" y="9"/>
                </a:lnTo>
                <a:lnTo>
                  <a:pt x="15" y="6"/>
                </a:lnTo>
                <a:lnTo>
                  <a:pt x="21" y="2"/>
                </a:lnTo>
                <a:lnTo>
                  <a:pt x="27" y="0"/>
                </a:lnTo>
                <a:lnTo>
                  <a:pt x="33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19" name="Freeform 1154"/>
          <p:cNvSpPr>
            <a:spLocks noChangeArrowheads="1"/>
          </p:cNvSpPr>
          <p:nvPr/>
        </p:nvSpPr>
        <p:spPr bwMode="auto">
          <a:xfrm>
            <a:off x="2268538" y="4724400"/>
            <a:ext cx="142875" cy="144463"/>
          </a:xfrm>
          <a:custGeom>
            <a:avLst/>
            <a:gdLst>
              <a:gd name="T0" fmla="*/ 2147483647 w 63"/>
              <a:gd name="T1" fmla="*/ 0 h 66"/>
              <a:gd name="T2" fmla="*/ 2147483647 w 63"/>
              <a:gd name="T3" fmla="*/ 2147483647 h 66"/>
              <a:gd name="T4" fmla="*/ 2147483647 w 63"/>
              <a:gd name="T5" fmla="*/ 2147483647 h 66"/>
              <a:gd name="T6" fmla="*/ 2147483647 w 63"/>
              <a:gd name="T7" fmla="*/ 2147483647 h 66"/>
              <a:gd name="T8" fmla="*/ 2147483647 w 63"/>
              <a:gd name="T9" fmla="*/ 2147483647 h 66"/>
              <a:gd name="T10" fmla="*/ 2147483647 w 63"/>
              <a:gd name="T11" fmla="*/ 2147483647 h 66"/>
              <a:gd name="T12" fmla="*/ 2147483647 w 63"/>
              <a:gd name="T13" fmla="*/ 2147483647 h 66"/>
              <a:gd name="T14" fmla="*/ 2147483647 w 63"/>
              <a:gd name="T15" fmla="*/ 2147483647 h 66"/>
              <a:gd name="T16" fmla="*/ 2147483647 w 63"/>
              <a:gd name="T17" fmla="*/ 2147483647 h 66"/>
              <a:gd name="T18" fmla="*/ 2147483647 w 63"/>
              <a:gd name="T19" fmla="*/ 2147483647 h 66"/>
              <a:gd name="T20" fmla="*/ 2147483647 w 63"/>
              <a:gd name="T21" fmla="*/ 2147483647 h 66"/>
              <a:gd name="T22" fmla="*/ 2147483647 w 63"/>
              <a:gd name="T23" fmla="*/ 2147483647 h 66"/>
              <a:gd name="T24" fmla="*/ 2147483647 w 63"/>
              <a:gd name="T25" fmla="*/ 2147483647 h 66"/>
              <a:gd name="T26" fmla="*/ 2147483647 w 63"/>
              <a:gd name="T27" fmla="*/ 2147483647 h 66"/>
              <a:gd name="T28" fmla="*/ 2147483647 w 63"/>
              <a:gd name="T29" fmla="*/ 2147483647 h 66"/>
              <a:gd name="T30" fmla="*/ 2147483647 w 63"/>
              <a:gd name="T31" fmla="*/ 2147483647 h 66"/>
              <a:gd name="T32" fmla="*/ 2147483647 w 63"/>
              <a:gd name="T33" fmla="*/ 2147483647 h 66"/>
              <a:gd name="T34" fmla="*/ 2147483647 w 63"/>
              <a:gd name="T35" fmla="*/ 2147483647 h 66"/>
              <a:gd name="T36" fmla="*/ 2147483647 w 63"/>
              <a:gd name="T37" fmla="*/ 2147483647 h 66"/>
              <a:gd name="T38" fmla="*/ 2147483647 w 63"/>
              <a:gd name="T39" fmla="*/ 2147483647 h 66"/>
              <a:gd name="T40" fmla="*/ 2147483647 w 63"/>
              <a:gd name="T41" fmla="*/ 2147483647 h 66"/>
              <a:gd name="T42" fmla="*/ 2147483647 w 63"/>
              <a:gd name="T43" fmla="*/ 2147483647 h 66"/>
              <a:gd name="T44" fmla="*/ 2147483647 w 63"/>
              <a:gd name="T45" fmla="*/ 2147483647 h 66"/>
              <a:gd name="T46" fmla="*/ 0 w 63"/>
              <a:gd name="T47" fmla="*/ 2147483647 h 66"/>
              <a:gd name="T48" fmla="*/ 0 w 63"/>
              <a:gd name="T49" fmla="*/ 2147483647 h 66"/>
              <a:gd name="T50" fmla="*/ 0 w 63"/>
              <a:gd name="T51" fmla="*/ 2147483647 h 66"/>
              <a:gd name="T52" fmla="*/ 2147483647 w 63"/>
              <a:gd name="T53" fmla="*/ 2147483647 h 66"/>
              <a:gd name="T54" fmla="*/ 2147483647 w 63"/>
              <a:gd name="T55" fmla="*/ 2147483647 h 66"/>
              <a:gd name="T56" fmla="*/ 2147483647 w 63"/>
              <a:gd name="T57" fmla="*/ 2147483647 h 66"/>
              <a:gd name="T58" fmla="*/ 2147483647 w 63"/>
              <a:gd name="T59" fmla="*/ 2147483647 h 66"/>
              <a:gd name="T60" fmla="*/ 2147483647 w 63"/>
              <a:gd name="T61" fmla="*/ 2147483647 h 66"/>
              <a:gd name="T62" fmla="*/ 2147483647 w 63"/>
              <a:gd name="T63" fmla="*/ 2147483647 h 66"/>
              <a:gd name="T64" fmla="*/ 2147483647 w 63"/>
              <a:gd name="T65" fmla="*/ 0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66"/>
              <a:gd name="T101" fmla="*/ 63 w 63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66">
                <a:moveTo>
                  <a:pt x="32" y="0"/>
                </a:moveTo>
                <a:lnTo>
                  <a:pt x="38" y="2"/>
                </a:lnTo>
                <a:lnTo>
                  <a:pt x="44" y="4"/>
                </a:lnTo>
                <a:lnTo>
                  <a:pt x="49" y="6"/>
                </a:lnTo>
                <a:lnTo>
                  <a:pt x="55" y="10"/>
                </a:lnTo>
                <a:lnTo>
                  <a:pt x="59" y="16"/>
                </a:lnTo>
                <a:lnTo>
                  <a:pt x="61" y="19"/>
                </a:lnTo>
                <a:lnTo>
                  <a:pt x="63" y="27"/>
                </a:lnTo>
                <a:lnTo>
                  <a:pt x="63" y="33"/>
                </a:lnTo>
                <a:lnTo>
                  <a:pt x="63" y="39"/>
                </a:lnTo>
                <a:lnTo>
                  <a:pt x="61" y="46"/>
                </a:lnTo>
                <a:lnTo>
                  <a:pt x="59" y="50"/>
                </a:lnTo>
                <a:lnTo>
                  <a:pt x="55" y="56"/>
                </a:lnTo>
                <a:lnTo>
                  <a:pt x="49" y="60"/>
                </a:lnTo>
                <a:lnTo>
                  <a:pt x="44" y="62"/>
                </a:lnTo>
                <a:lnTo>
                  <a:pt x="38" y="64"/>
                </a:lnTo>
                <a:lnTo>
                  <a:pt x="32" y="66"/>
                </a:lnTo>
                <a:lnTo>
                  <a:pt x="24" y="64"/>
                </a:lnTo>
                <a:lnTo>
                  <a:pt x="19" y="62"/>
                </a:lnTo>
                <a:lnTo>
                  <a:pt x="13" y="60"/>
                </a:lnTo>
                <a:lnTo>
                  <a:pt x="9" y="56"/>
                </a:lnTo>
                <a:lnTo>
                  <a:pt x="5" y="50"/>
                </a:lnTo>
                <a:lnTo>
                  <a:pt x="1" y="46"/>
                </a:lnTo>
                <a:lnTo>
                  <a:pt x="0" y="39"/>
                </a:lnTo>
                <a:lnTo>
                  <a:pt x="0" y="33"/>
                </a:lnTo>
                <a:lnTo>
                  <a:pt x="0" y="27"/>
                </a:lnTo>
                <a:lnTo>
                  <a:pt x="1" y="19"/>
                </a:lnTo>
                <a:lnTo>
                  <a:pt x="5" y="16"/>
                </a:lnTo>
                <a:lnTo>
                  <a:pt x="9" y="10"/>
                </a:lnTo>
                <a:lnTo>
                  <a:pt x="13" y="6"/>
                </a:lnTo>
                <a:lnTo>
                  <a:pt x="19" y="4"/>
                </a:lnTo>
                <a:lnTo>
                  <a:pt x="24" y="2"/>
                </a:lnTo>
                <a:lnTo>
                  <a:pt x="32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20" name="Text Box 1155"/>
          <p:cNvSpPr txBox="1">
            <a:spLocks noChangeArrowheads="1"/>
          </p:cNvSpPr>
          <p:nvPr/>
        </p:nvSpPr>
        <p:spPr bwMode="auto">
          <a:xfrm>
            <a:off x="2339975" y="4005263"/>
            <a:ext cx="7397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s-ES" sz="900" b="1">
                <a:solidFill>
                  <a:srgbClr val="000000"/>
                </a:solidFill>
                <a:latin typeface="Times New Roman" pitchFamily="18" charset="0"/>
              </a:rPr>
              <a:t>LEBRIJA</a:t>
            </a:r>
            <a:endParaRPr lang="es-ES" sz="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21" name="Text Box 1156"/>
          <p:cNvSpPr txBox="1">
            <a:spLocks noChangeArrowheads="1"/>
          </p:cNvSpPr>
          <p:nvPr/>
        </p:nvSpPr>
        <p:spPr bwMode="auto">
          <a:xfrm>
            <a:off x="2700338" y="3485257"/>
            <a:ext cx="8604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563"/>
              </a:spcBef>
              <a:buClrTx/>
              <a:buFontTx/>
              <a:buNone/>
            </a:pPr>
            <a:r>
              <a:rPr lang="es-ES" sz="900" b="1" dirty="0">
                <a:solidFill>
                  <a:srgbClr val="000000"/>
                </a:solidFill>
                <a:latin typeface="Times New Roman" pitchFamily="18" charset="0"/>
              </a:rPr>
              <a:t>CARMONA</a:t>
            </a:r>
          </a:p>
        </p:txBody>
      </p:sp>
      <p:sp>
        <p:nvSpPr>
          <p:cNvPr id="12422" name="Freeform 1158"/>
          <p:cNvSpPr>
            <a:spLocks noChangeArrowheads="1"/>
          </p:cNvSpPr>
          <p:nvPr/>
        </p:nvSpPr>
        <p:spPr bwMode="auto">
          <a:xfrm>
            <a:off x="4427538" y="2705100"/>
            <a:ext cx="152400" cy="147638"/>
          </a:xfrm>
          <a:custGeom>
            <a:avLst/>
            <a:gdLst>
              <a:gd name="T0" fmla="*/ 2147483647 w 65"/>
              <a:gd name="T1" fmla="*/ 0 h 63"/>
              <a:gd name="T2" fmla="*/ 2147483647 w 65"/>
              <a:gd name="T3" fmla="*/ 0 h 63"/>
              <a:gd name="T4" fmla="*/ 2147483647 w 65"/>
              <a:gd name="T5" fmla="*/ 2147483647 h 63"/>
              <a:gd name="T6" fmla="*/ 2147483647 w 65"/>
              <a:gd name="T7" fmla="*/ 2147483647 h 63"/>
              <a:gd name="T8" fmla="*/ 2147483647 w 65"/>
              <a:gd name="T9" fmla="*/ 2147483647 h 63"/>
              <a:gd name="T10" fmla="*/ 2147483647 w 65"/>
              <a:gd name="T11" fmla="*/ 2147483647 h 63"/>
              <a:gd name="T12" fmla="*/ 2147483647 w 65"/>
              <a:gd name="T13" fmla="*/ 2147483647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2147483647 w 65"/>
              <a:gd name="T25" fmla="*/ 2147483647 h 63"/>
              <a:gd name="T26" fmla="*/ 2147483647 w 65"/>
              <a:gd name="T27" fmla="*/ 2147483647 h 63"/>
              <a:gd name="T28" fmla="*/ 2147483647 w 65"/>
              <a:gd name="T29" fmla="*/ 2147483647 h 63"/>
              <a:gd name="T30" fmla="*/ 2147483647 w 65"/>
              <a:gd name="T31" fmla="*/ 2147483647 h 63"/>
              <a:gd name="T32" fmla="*/ 2147483647 w 65"/>
              <a:gd name="T33" fmla="*/ 2147483647 h 63"/>
              <a:gd name="T34" fmla="*/ 2147483647 w 65"/>
              <a:gd name="T35" fmla="*/ 2147483647 h 63"/>
              <a:gd name="T36" fmla="*/ 2147483647 w 65"/>
              <a:gd name="T37" fmla="*/ 2147483647 h 63"/>
              <a:gd name="T38" fmla="*/ 2147483647 w 65"/>
              <a:gd name="T39" fmla="*/ 2147483647 h 63"/>
              <a:gd name="T40" fmla="*/ 2147483647 w 65"/>
              <a:gd name="T41" fmla="*/ 2147483647 h 63"/>
              <a:gd name="T42" fmla="*/ 2147483647 w 65"/>
              <a:gd name="T43" fmla="*/ 2147483647 h 63"/>
              <a:gd name="T44" fmla="*/ 2147483647 w 65"/>
              <a:gd name="T45" fmla="*/ 2147483647 h 63"/>
              <a:gd name="T46" fmla="*/ 2147483647 w 65"/>
              <a:gd name="T47" fmla="*/ 2147483647 h 63"/>
              <a:gd name="T48" fmla="*/ 0 w 65"/>
              <a:gd name="T49" fmla="*/ 2147483647 h 63"/>
              <a:gd name="T50" fmla="*/ 2147483647 w 65"/>
              <a:gd name="T51" fmla="*/ 2147483647 h 63"/>
              <a:gd name="T52" fmla="*/ 2147483647 w 65"/>
              <a:gd name="T53" fmla="*/ 2147483647 h 63"/>
              <a:gd name="T54" fmla="*/ 2147483647 w 65"/>
              <a:gd name="T55" fmla="*/ 2147483647 h 63"/>
              <a:gd name="T56" fmla="*/ 2147483647 w 65"/>
              <a:gd name="T57" fmla="*/ 2147483647 h 63"/>
              <a:gd name="T58" fmla="*/ 2147483647 w 65"/>
              <a:gd name="T59" fmla="*/ 2147483647 h 63"/>
              <a:gd name="T60" fmla="*/ 2147483647 w 65"/>
              <a:gd name="T61" fmla="*/ 2147483647 h 63"/>
              <a:gd name="T62" fmla="*/ 2147483647 w 65"/>
              <a:gd name="T63" fmla="*/ 0 h 63"/>
              <a:gd name="T64" fmla="*/ 2147483647 w 65"/>
              <a:gd name="T65" fmla="*/ 0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"/>
              <a:gd name="T100" fmla="*/ 0 h 63"/>
              <a:gd name="T101" fmla="*/ 65 w 65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" h="63">
                <a:moveTo>
                  <a:pt x="32" y="0"/>
                </a:moveTo>
                <a:lnTo>
                  <a:pt x="38" y="0"/>
                </a:lnTo>
                <a:lnTo>
                  <a:pt x="46" y="2"/>
                </a:lnTo>
                <a:lnTo>
                  <a:pt x="49" y="3"/>
                </a:lnTo>
                <a:lnTo>
                  <a:pt x="55" y="9"/>
                </a:lnTo>
                <a:lnTo>
                  <a:pt x="59" y="13"/>
                </a:lnTo>
                <a:lnTo>
                  <a:pt x="63" y="19"/>
                </a:lnTo>
                <a:lnTo>
                  <a:pt x="65" y="25"/>
                </a:lnTo>
                <a:lnTo>
                  <a:pt x="65" y="30"/>
                </a:lnTo>
                <a:lnTo>
                  <a:pt x="65" y="38"/>
                </a:lnTo>
                <a:lnTo>
                  <a:pt x="63" y="44"/>
                </a:lnTo>
                <a:lnTo>
                  <a:pt x="59" y="50"/>
                </a:lnTo>
                <a:lnTo>
                  <a:pt x="55" y="53"/>
                </a:lnTo>
                <a:lnTo>
                  <a:pt x="49" y="57"/>
                </a:lnTo>
                <a:lnTo>
                  <a:pt x="46" y="61"/>
                </a:lnTo>
                <a:lnTo>
                  <a:pt x="38" y="63"/>
                </a:lnTo>
                <a:lnTo>
                  <a:pt x="32" y="63"/>
                </a:lnTo>
                <a:lnTo>
                  <a:pt x="26" y="63"/>
                </a:lnTo>
                <a:lnTo>
                  <a:pt x="21" y="61"/>
                </a:lnTo>
                <a:lnTo>
                  <a:pt x="15" y="57"/>
                </a:lnTo>
                <a:lnTo>
                  <a:pt x="9" y="53"/>
                </a:lnTo>
                <a:lnTo>
                  <a:pt x="5" y="50"/>
                </a:lnTo>
                <a:lnTo>
                  <a:pt x="3" y="44"/>
                </a:lnTo>
                <a:lnTo>
                  <a:pt x="1" y="38"/>
                </a:lnTo>
                <a:lnTo>
                  <a:pt x="0" y="30"/>
                </a:lnTo>
                <a:lnTo>
                  <a:pt x="1" y="25"/>
                </a:lnTo>
                <a:lnTo>
                  <a:pt x="3" y="19"/>
                </a:lnTo>
                <a:lnTo>
                  <a:pt x="5" y="13"/>
                </a:lnTo>
                <a:lnTo>
                  <a:pt x="9" y="9"/>
                </a:lnTo>
                <a:lnTo>
                  <a:pt x="15" y="3"/>
                </a:lnTo>
                <a:lnTo>
                  <a:pt x="21" y="2"/>
                </a:lnTo>
                <a:lnTo>
                  <a:pt x="26" y="0"/>
                </a:lnTo>
                <a:lnTo>
                  <a:pt x="32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23" name="Freeform 1159"/>
          <p:cNvSpPr>
            <a:spLocks noChangeArrowheads="1"/>
          </p:cNvSpPr>
          <p:nvPr/>
        </p:nvSpPr>
        <p:spPr bwMode="auto">
          <a:xfrm>
            <a:off x="6067425" y="2679700"/>
            <a:ext cx="147638" cy="152400"/>
          </a:xfrm>
          <a:custGeom>
            <a:avLst/>
            <a:gdLst>
              <a:gd name="T0" fmla="*/ 2147483647 w 63"/>
              <a:gd name="T1" fmla="*/ 0 h 65"/>
              <a:gd name="T2" fmla="*/ 2147483647 w 63"/>
              <a:gd name="T3" fmla="*/ 2147483647 h 65"/>
              <a:gd name="T4" fmla="*/ 2147483647 w 63"/>
              <a:gd name="T5" fmla="*/ 2147483647 h 65"/>
              <a:gd name="T6" fmla="*/ 2147483647 w 63"/>
              <a:gd name="T7" fmla="*/ 2147483647 h 65"/>
              <a:gd name="T8" fmla="*/ 2147483647 w 63"/>
              <a:gd name="T9" fmla="*/ 2147483647 h 65"/>
              <a:gd name="T10" fmla="*/ 2147483647 w 63"/>
              <a:gd name="T11" fmla="*/ 2147483647 h 65"/>
              <a:gd name="T12" fmla="*/ 2147483647 w 63"/>
              <a:gd name="T13" fmla="*/ 2147483647 h 65"/>
              <a:gd name="T14" fmla="*/ 2147483647 w 63"/>
              <a:gd name="T15" fmla="*/ 2147483647 h 65"/>
              <a:gd name="T16" fmla="*/ 2147483647 w 63"/>
              <a:gd name="T17" fmla="*/ 2147483647 h 65"/>
              <a:gd name="T18" fmla="*/ 2147483647 w 63"/>
              <a:gd name="T19" fmla="*/ 2147483647 h 65"/>
              <a:gd name="T20" fmla="*/ 2147483647 w 63"/>
              <a:gd name="T21" fmla="*/ 2147483647 h 65"/>
              <a:gd name="T22" fmla="*/ 2147483647 w 63"/>
              <a:gd name="T23" fmla="*/ 2147483647 h 65"/>
              <a:gd name="T24" fmla="*/ 2147483647 w 63"/>
              <a:gd name="T25" fmla="*/ 2147483647 h 65"/>
              <a:gd name="T26" fmla="*/ 2147483647 w 63"/>
              <a:gd name="T27" fmla="*/ 2147483647 h 65"/>
              <a:gd name="T28" fmla="*/ 2147483647 w 63"/>
              <a:gd name="T29" fmla="*/ 2147483647 h 65"/>
              <a:gd name="T30" fmla="*/ 2147483647 w 63"/>
              <a:gd name="T31" fmla="*/ 2147483647 h 65"/>
              <a:gd name="T32" fmla="*/ 2147483647 w 63"/>
              <a:gd name="T33" fmla="*/ 2147483647 h 65"/>
              <a:gd name="T34" fmla="*/ 2147483647 w 63"/>
              <a:gd name="T35" fmla="*/ 2147483647 h 65"/>
              <a:gd name="T36" fmla="*/ 2147483647 w 63"/>
              <a:gd name="T37" fmla="*/ 2147483647 h 65"/>
              <a:gd name="T38" fmla="*/ 2147483647 w 63"/>
              <a:gd name="T39" fmla="*/ 2147483647 h 65"/>
              <a:gd name="T40" fmla="*/ 2147483647 w 63"/>
              <a:gd name="T41" fmla="*/ 2147483647 h 65"/>
              <a:gd name="T42" fmla="*/ 2147483647 w 63"/>
              <a:gd name="T43" fmla="*/ 2147483647 h 65"/>
              <a:gd name="T44" fmla="*/ 2147483647 w 63"/>
              <a:gd name="T45" fmla="*/ 2147483647 h 65"/>
              <a:gd name="T46" fmla="*/ 0 w 63"/>
              <a:gd name="T47" fmla="*/ 2147483647 h 65"/>
              <a:gd name="T48" fmla="*/ 0 w 63"/>
              <a:gd name="T49" fmla="*/ 2147483647 h 65"/>
              <a:gd name="T50" fmla="*/ 0 w 63"/>
              <a:gd name="T51" fmla="*/ 2147483647 h 65"/>
              <a:gd name="T52" fmla="*/ 2147483647 w 63"/>
              <a:gd name="T53" fmla="*/ 2147483647 h 65"/>
              <a:gd name="T54" fmla="*/ 2147483647 w 63"/>
              <a:gd name="T55" fmla="*/ 2147483647 h 65"/>
              <a:gd name="T56" fmla="*/ 2147483647 w 63"/>
              <a:gd name="T57" fmla="*/ 2147483647 h 65"/>
              <a:gd name="T58" fmla="*/ 2147483647 w 63"/>
              <a:gd name="T59" fmla="*/ 2147483647 h 65"/>
              <a:gd name="T60" fmla="*/ 2147483647 w 63"/>
              <a:gd name="T61" fmla="*/ 2147483647 h 65"/>
              <a:gd name="T62" fmla="*/ 2147483647 w 63"/>
              <a:gd name="T63" fmla="*/ 2147483647 h 65"/>
              <a:gd name="T64" fmla="*/ 2147483647 w 63"/>
              <a:gd name="T65" fmla="*/ 0 h 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65"/>
              <a:gd name="T101" fmla="*/ 63 w 63"/>
              <a:gd name="T102" fmla="*/ 65 h 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65">
                <a:moveTo>
                  <a:pt x="33" y="0"/>
                </a:moveTo>
                <a:lnTo>
                  <a:pt x="38" y="2"/>
                </a:lnTo>
                <a:lnTo>
                  <a:pt x="44" y="4"/>
                </a:lnTo>
                <a:lnTo>
                  <a:pt x="50" y="6"/>
                </a:lnTo>
                <a:lnTo>
                  <a:pt x="54" y="10"/>
                </a:lnTo>
                <a:lnTo>
                  <a:pt x="59" y="15"/>
                </a:lnTo>
                <a:lnTo>
                  <a:pt x="61" y="21"/>
                </a:lnTo>
                <a:lnTo>
                  <a:pt x="63" y="27"/>
                </a:lnTo>
                <a:lnTo>
                  <a:pt x="63" y="33"/>
                </a:lnTo>
                <a:lnTo>
                  <a:pt x="63" y="40"/>
                </a:lnTo>
                <a:lnTo>
                  <a:pt x="61" y="46"/>
                </a:lnTo>
                <a:lnTo>
                  <a:pt x="59" y="52"/>
                </a:lnTo>
                <a:lnTo>
                  <a:pt x="54" y="56"/>
                </a:lnTo>
                <a:lnTo>
                  <a:pt x="50" y="60"/>
                </a:lnTo>
                <a:lnTo>
                  <a:pt x="44" y="63"/>
                </a:lnTo>
                <a:lnTo>
                  <a:pt x="38" y="65"/>
                </a:lnTo>
                <a:lnTo>
                  <a:pt x="33" y="65"/>
                </a:lnTo>
                <a:lnTo>
                  <a:pt x="25" y="65"/>
                </a:lnTo>
                <a:lnTo>
                  <a:pt x="19" y="63"/>
                </a:lnTo>
                <a:lnTo>
                  <a:pt x="13" y="60"/>
                </a:lnTo>
                <a:lnTo>
                  <a:pt x="9" y="56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21"/>
                </a:lnTo>
                <a:lnTo>
                  <a:pt x="6" y="15"/>
                </a:lnTo>
                <a:lnTo>
                  <a:pt x="9" y="10"/>
                </a:lnTo>
                <a:lnTo>
                  <a:pt x="13" y="6"/>
                </a:lnTo>
                <a:lnTo>
                  <a:pt x="19" y="4"/>
                </a:lnTo>
                <a:lnTo>
                  <a:pt x="25" y="2"/>
                </a:lnTo>
                <a:lnTo>
                  <a:pt x="33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24" name="Freeform 1160"/>
          <p:cNvSpPr>
            <a:spLocks noChangeArrowheads="1"/>
          </p:cNvSpPr>
          <p:nvPr/>
        </p:nvSpPr>
        <p:spPr bwMode="auto">
          <a:xfrm>
            <a:off x="2530475" y="4221163"/>
            <a:ext cx="153988" cy="152400"/>
          </a:xfrm>
          <a:custGeom>
            <a:avLst/>
            <a:gdLst>
              <a:gd name="T0" fmla="*/ 2147483647 w 66"/>
              <a:gd name="T1" fmla="*/ 0 h 65"/>
              <a:gd name="T2" fmla="*/ 2147483647 w 66"/>
              <a:gd name="T3" fmla="*/ 2147483647 h 65"/>
              <a:gd name="T4" fmla="*/ 2147483647 w 66"/>
              <a:gd name="T5" fmla="*/ 2147483647 h 65"/>
              <a:gd name="T6" fmla="*/ 2147483647 w 66"/>
              <a:gd name="T7" fmla="*/ 2147483647 h 65"/>
              <a:gd name="T8" fmla="*/ 2147483647 w 66"/>
              <a:gd name="T9" fmla="*/ 2147483647 h 65"/>
              <a:gd name="T10" fmla="*/ 2147483647 w 66"/>
              <a:gd name="T11" fmla="*/ 2147483647 h 65"/>
              <a:gd name="T12" fmla="*/ 2147483647 w 66"/>
              <a:gd name="T13" fmla="*/ 2147483647 h 65"/>
              <a:gd name="T14" fmla="*/ 2147483647 w 66"/>
              <a:gd name="T15" fmla="*/ 2147483647 h 65"/>
              <a:gd name="T16" fmla="*/ 2147483647 w 66"/>
              <a:gd name="T17" fmla="*/ 2147483647 h 65"/>
              <a:gd name="T18" fmla="*/ 2147483647 w 66"/>
              <a:gd name="T19" fmla="*/ 2147483647 h 65"/>
              <a:gd name="T20" fmla="*/ 2147483647 w 66"/>
              <a:gd name="T21" fmla="*/ 2147483647 h 65"/>
              <a:gd name="T22" fmla="*/ 2147483647 w 66"/>
              <a:gd name="T23" fmla="*/ 2147483647 h 65"/>
              <a:gd name="T24" fmla="*/ 2147483647 w 66"/>
              <a:gd name="T25" fmla="*/ 2147483647 h 65"/>
              <a:gd name="T26" fmla="*/ 2147483647 w 66"/>
              <a:gd name="T27" fmla="*/ 2147483647 h 65"/>
              <a:gd name="T28" fmla="*/ 2147483647 w 66"/>
              <a:gd name="T29" fmla="*/ 2147483647 h 65"/>
              <a:gd name="T30" fmla="*/ 2147483647 w 66"/>
              <a:gd name="T31" fmla="*/ 2147483647 h 65"/>
              <a:gd name="T32" fmla="*/ 2147483647 w 66"/>
              <a:gd name="T33" fmla="*/ 2147483647 h 65"/>
              <a:gd name="T34" fmla="*/ 2147483647 w 66"/>
              <a:gd name="T35" fmla="*/ 2147483647 h 65"/>
              <a:gd name="T36" fmla="*/ 2147483647 w 66"/>
              <a:gd name="T37" fmla="*/ 2147483647 h 65"/>
              <a:gd name="T38" fmla="*/ 2147483647 w 66"/>
              <a:gd name="T39" fmla="*/ 2147483647 h 65"/>
              <a:gd name="T40" fmla="*/ 2147483647 w 66"/>
              <a:gd name="T41" fmla="*/ 2147483647 h 65"/>
              <a:gd name="T42" fmla="*/ 2147483647 w 66"/>
              <a:gd name="T43" fmla="*/ 2147483647 h 65"/>
              <a:gd name="T44" fmla="*/ 2147483647 w 66"/>
              <a:gd name="T45" fmla="*/ 2147483647 h 65"/>
              <a:gd name="T46" fmla="*/ 0 w 66"/>
              <a:gd name="T47" fmla="*/ 2147483647 h 65"/>
              <a:gd name="T48" fmla="*/ 0 w 66"/>
              <a:gd name="T49" fmla="*/ 2147483647 h 65"/>
              <a:gd name="T50" fmla="*/ 0 w 66"/>
              <a:gd name="T51" fmla="*/ 2147483647 h 65"/>
              <a:gd name="T52" fmla="*/ 2147483647 w 66"/>
              <a:gd name="T53" fmla="*/ 2147483647 h 65"/>
              <a:gd name="T54" fmla="*/ 2147483647 w 66"/>
              <a:gd name="T55" fmla="*/ 2147483647 h 65"/>
              <a:gd name="T56" fmla="*/ 2147483647 w 66"/>
              <a:gd name="T57" fmla="*/ 2147483647 h 65"/>
              <a:gd name="T58" fmla="*/ 2147483647 w 66"/>
              <a:gd name="T59" fmla="*/ 2147483647 h 65"/>
              <a:gd name="T60" fmla="*/ 2147483647 w 66"/>
              <a:gd name="T61" fmla="*/ 2147483647 h 65"/>
              <a:gd name="T62" fmla="*/ 2147483647 w 66"/>
              <a:gd name="T63" fmla="*/ 2147483647 h 65"/>
              <a:gd name="T64" fmla="*/ 2147483647 w 66"/>
              <a:gd name="T65" fmla="*/ 0 h 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"/>
              <a:gd name="T100" fmla="*/ 0 h 65"/>
              <a:gd name="T101" fmla="*/ 66 w 66"/>
              <a:gd name="T102" fmla="*/ 65 h 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" h="65">
                <a:moveTo>
                  <a:pt x="33" y="0"/>
                </a:moveTo>
                <a:lnTo>
                  <a:pt x="39" y="1"/>
                </a:lnTo>
                <a:lnTo>
                  <a:pt x="45" y="3"/>
                </a:lnTo>
                <a:lnTo>
                  <a:pt x="50" y="5"/>
                </a:lnTo>
                <a:lnTo>
                  <a:pt x="56" y="9"/>
                </a:lnTo>
                <a:lnTo>
                  <a:pt x="60" y="15"/>
                </a:lnTo>
                <a:lnTo>
                  <a:pt x="62" y="21"/>
                </a:lnTo>
                <a:lnTo>
                  <a:pt x="64" y="26"/>
                </a:lnTo>
                <a:lnTo>
                  <a:pt x="66" y="32"/>
                </a:lnTo>
                <a:lnTo>
                  <a:pt x="64" y="40"/>
                </a:lnTo>
                <a:lnTo>
                  <a:pt x="62" y="46"/>
                </a:lnTo>
                <a:lnTo>
                  <a:pt x="60" y="51"/>
                </a:lnTo>
                <a:lnTo>
                  <a:pt x="56" y="55"/>
                </a:lnTo>
                <a:lnTo>
                  <a:pt x="50" y="59"/>
                </a:lnTo>
                <a:lnTo>
                  <a:pt x="45" y="63"/>
                </a:lnTo>
                <a:lnTo>
                  <a:pt x="39" y="65"/>
                </a:lnTo>
                <a:lnTo>
                  <a:pt x="33" y="65"/>
                </a:lnTo>
                <a:lnTo>
                  <a:pt x="25" y="65"/>
                </a:lnTo>
                <a:lnTo>
                  <a:pt x="20" y="63"/>
                </a:lnTo>
                <a:lnTo>
                  <a:pt x="14" y="59"/>
                </a:lnTo>
                <a:lnTo>
                  <a:pt x="10" y="55"/>
                </a:lnTo>
                <a:lnTo>
                  <a:pt x="6" y="51"/>
                </a:lnTo>
                <a:lnTo>
                  <a:pt x="2" y="46"/>
                </a:lnTo>
                <a:lnTo>
                  <a:pt x="0" y="40"/>
                </a:lnTo>
                <a:lnTo>
                  <a:pt x="0" y="32"/>
                </a:lnTo>
                <a:lnTo>
                  <a:pt x="0" y="26"/>
                </a:lnTo>
                <a:lnTo>
                  <a:pt x="2" y="21"/>
                </a:lnTo>
                <a:lnTo>
                  <a:pt x="6" y="15"/>
                </a:lnTo>
                <a:lnTo>
                  <a:pt x="10" y="9"/>
                </a:lnTo>
                <a:lnTo>
                  <a:pt x="14" y="5"/>
                </a:lnTo>
                <a:lnTo>
                  <a:pt x="20" y="3"/>
                </a:lnTo>
                <a:lnTo>
                  <a:pt x="25" y="1"/>
                </a:lnTo>
                <a:lnTo>
                  <a:pt x="33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25" name="Freeform 1161"/>
          <p:cNvSpPr>
            <a:spLocks noChangeArrowheads="1"/>
          </p:cNvSpPr>
          <p:nvPr/>
        </p:nvSpPr>
        <p:spPr bwMode="auto">
          <a:xfrm>
            <a:off x="5194300" y="5427663"/>
            <a:ext cx="288925" cy="287337"/>
          </a:xfrm>
          <a:custGeom>
            <a:avLst/>
            <a:gdLst>
              <a:gd name="T0" fmla="*/ 144463 w 288925"/>
              <a:gd name="T1" fmla="*/ 0 h 287337"/>
              <a:gd name="T2" fmla="*/ 0 w 288925"/>
              <a:gd name="T3" fmla="*/ 109753 h 287337"/>
              <a:gd name="T4" fmla="*/ 55180 w 288925"/>
              <a:gd name="T5" fmla="*/ 287336 h 287337"/>
              <a:gd name="T6" fmla="*/ 233745 w 288925"/>
              <a:gd name="T7" fmla="*/ 287336 h 287337"/>
              <a:gd name="T8" fmla="*/ 288925 w 288925"/>
              <a:gd name="T9" fmla="*/ 109753 h 287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89284 w 288925"/>
              <a:gd name="T16" fmla="*/ 109753 h 287337"/>
              <a:gd name="T17" fmla="*/ 199641 w 288925"/>
              <a:gd name="T18" fmla="*/ 219504 h 287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925" h="287337">
                <a:moveTo>
                  <a:pt x="0" y="109753"/>
                </a:moveTo>
                <a:lnTo>
                  <a:pt x="110360" y="109753"/>
                </a:lnTo>
                <a:lnTo>
                  <a:pt x="144463" y="0"/>
                </a:lnTo>
                <a:lnTo>
                  <a:pt x="178565" y="109753"/>
                </a:lnTo>
                <a:lnTo>
                  <a:pt x="288925" y="109753"/>
                </a:lnTo>
                <a:lnTo>
                  <a:pt x="199641" y="177583"/>
                </a:lnTo>
                <a:lnTo>
                  <a:pt x="233745" y="287336"/>
                </a:lnTo>
                <a:lnTo>
                  <a:pt x="144463" y="219504"/>
                </a:lnTo>
                <a:lnTo>
                  <a:pt x="55180" y="287336"/>
                </a:lnTo>
                <a:lnTo>
                  <a:pt x="89284" y="177583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26" name="Freeform 1162"/>
          <p:cNvSpPr>
            <a:spLocks noChangeArrowheads="1"/>
          </p:cNvSpPr>
          <p:nvPr/>
        </p:nvSpPr>
        <p:spPr bwMode="auto">
          <a:xfrm>
            <a:off x="2411413" y="4724400"/>
            <a:ext cx="144462" cy="144463"/>
          </a:xfrm>
          <a:custGeom>
            <a:avLst/>
            <a:gdLst>
              <a:gd name="T0" fmla="*/ 72231 w 144462"/>
              <a:gd name="T1" fmla="*/ 0 h 144463"/>
              <a:gd name="T2" fmla="*/ 0 w 144462"/>
              <a:gd name="T3" fmla="*/ 55180 h 144463"/>
              <a:gd name="T4" fmla="*/ 27590 w 144462"/>
              <a:gd name="T5" fmla="*/ 144463 h 144463"/>
              <a:gd name="T6" fmla="*/ 116872 w 144462"/>
              <a:gd name="T7" fmla="*/ 144463 h 144463"/>
              <a:gd name="T8" fmla="*/ 144462 w 144462"/>
              <a:gd name="T9" fmla="*/ 55180 h 144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44642 w 144462"/>
              <a:gd name="T16" fmla="*/ 55180 h 144463"/>
              <a:gd name="T17" fmla="*/ 99820 w 144462"/>
              <a:gd name="T18" fmla="*/ 110359 h 144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462" h="144463">
                <a:moveTo>
                  <a:pt x="0" y="55180"/>
                </a:moveTo>
                <a:lnTo>
                  <a:pt x="55180" y="55180"/>
                </a:lnTo>
                <a:lnTo>
                  <a:pt x="72231" y="0"/>
                </a:lnTo>
                <a:lnTo>
                  <a:pt x="89282" y="55180"/>
                </a:lnTo>
                <a:lnTo>
                  <a:pt x="144462" y="55180"/>
                </a:lnTo>
                <a:lnTo>
                  <a:pt x="99820" y="89283"/>
                </a:lnTo>
                <a:lnTo>
                  <a:pt x="116872" y="144463"/>
                </a:lnTo>
                <a:lnTo>
                  <a:pt x="72231" y="110359"/>
                </a:lnTo>
                <a:lnTo>
                  <a:pt x="27590" y="144463"/>
                </a:lnTo>
                <a:lnTo>
                  <a:pt x="44642" y="89283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35" name="Text Box 1174"/>
          <p:cNvSpPr txBox="1">
            <a:spLocks noChangeArrowheads="1"/>
          </p:cNvSpPr>
          <p:nvPr/>
        </p:nvSpPr>
        <p:spPr bwMode="auto">
          <a:xfrm>
            <a:off x="4419600" y="2479675"/>
            <a:ext cx="10318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s-ES" sz="900" b="1">
                <a:solidFill>
                  <a:srgbClr val="000000"/>
                </a:solidFill>
                <a:latin typeface="Times New Roman" pitchFamily="18" charset="0"/>
              </a:rPr>
              <a:t>SANTA CRUZ</a:t>
            </a:r>
          </a:p>
        </p:txBody>
      </p:sp>
      <p:sp>
        <p:nvSpPr>
          <p:cNvPr id="12436" name="Text Box 1175"/>
          <p:cNvSpPr txBox="1">
            <a:spLocks noChangeArrowheads="1"/>
          </p:cNvSpPr>
          <p:nvPr/>
        </p:nvSpPr>
        <p:spPr bwMode="auto">
          <a:xfrm>
            <a:off x="5580063" y="5445125"/>
            <a:ext cx="39465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s-ES" sz="1400" dirty="0">
                <a:solidFill>
                  <a:srgbClr val="000000"/>
                </a:solidFill>
                <a:latin typeface="Times New Roman" pitchFamily="18" charset="0"/>
              </a:rPr>
              <a:t>VAR. COMERCIALES TRIGOS HARIN </a:t>
            </a:r>
            <a:r>
              <a:rPr lang="es-ES" sz="1400" dirty="0" smtClean="0">
                <a:solidFill>
                  <a:srgbClr val="000000"/>
                </a:solidFill>
                <a:latin typeface="Times New Roman" pitchFamily="18" charset="0"/>
              </a:rPr>
              <a:t>(8)</a:t>
            </a:r>
            <a:endParaRPr lang="es-E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40" name="Freeform 1179"/>
          <p:cNvSpPr>
            <a:spLocks noChangeArrowheads="1"/>
          </p:cNvSpPr>
          <p:nvPr/>
        </p:nvSpPr>
        <p:spPr bwMode="auto">
          <a:xfrm>
            <a:off x="2743200" y="4221163"/>
            <a:ext cx="144463" cy="144462"/>
          </a:xfrm>
          <a:custGeom>
            <a:avLst/>
            <a:gdLst>
              <a:gd name="T0" fmla="*/ 72232 w 144463"/>
              <a:gd name="T1" fmla="*/ 0 h 144463"/>
              <a:gd name="T2" fmla="*/ 0 w 144463"/>
              <a:gd name="T3" fmla="*/ 55180 h 144463"/>
              <a:gd name="T4" fmla="*/ 27590 w 144463"/>
              <a:gd name="T5" fmla="*/ 144456 h 144463"/>
              <a:gd name="T6" fmla="*/ 116873 w 144463"/>
              <a:gd name="T7" fmla="*/ 144456 h 144463"/>
              <a:gd name="T8" fmla="*/ 144463 w 144463"/>
              <a:gd name="T9" fmla="*/ 55180 h 144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44642 w 144463"/>
              <a:gd name="T16" fmla="*/ 55180 h 144463"/>
              <a:gd name="T17" fmla="*/ 99821 w 144463"/>
              <a:gd name="T18" fmla="*/ 110359 h 144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463" h="144463">
                <a:moveTo>
                  <a:pt x="0" y="55180"/>
                </a:moveTo>
                <a:lnTo>
                  <a:pt x="55180" y="55180"/>
                </a:lnTo>
                <a:lnTo>
                  <a:pt x="72232" y="0"/>
                </a:lnTo>
                <a:lnTo>
                  <a:pt x="89283" y="55180"/>
                </a:lnTo>
                <a:lnTo>
                  <a:pt x="144463" y="55180"/>
                </a:lnTo>
                <a:lnTo>
                  <a:pt x="99821" y="89283"/>
                </a:lnTo>
                <a:lnTo>
                  <a:pt x="116873" y="144463"/>
                </a:lnTo>
                <a:lnTo>
                  <a:pt x="72232" y="110359"/>
                </a:lnTo>
                <a:lnTo>
                  <a:pt x="27590" y="144463"/>
                </a:lnTo>
                <a:lnTo>
                  <a:pt x="44642" y="89283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41" name="Freeform 1182"/>
          <p:cNvSpPr>
            <a:spLocks noChangeArrowheads="1"/>
          </p:cNvSpPr>
          <p:nvPr/>
        </p:nvSpPr>
        <p:spPr bwMode="auto">
          <a:xfrm>
            <a:off x="3733800" y="4495800"/>
            <a:ext cx="144463" cy="144463"/>
          </a:xfrm>
          <a:custGeom>
            <a:avLst/>
            <a:gdLst>
              <a:gd name="T0" fmla="*/ 72232 w 144463"/>
              <a:gd name="T1" fmla="*/ 0 h 144463"/>
              <a:gd name="T2" fmla="*/ 0 w 144463"/>
              <a:gd name="T3" fmla="*/ 55180 h 144463"/>
              <a:gd name="T4" fmla="*/ 27590 w 144463"/>
              <a:gd name="T5" fmla="*/ 144463 h 144463"/>
              <a:gd name="T6" fmla="*/ 116873 w 144463"/>
              <a:gd name="T7" fmla="*/ 144463 h 144463"/>
              <a:gd name="T8" fmla="*/ 144463 w 144463"/>
              <a:gd name="T9" fmla="*/ 55180 h 144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44642 w 144463"/>
              <a:gd name="T16" fmla="*/ 55180 h 144463"/>
              <a:gd name="T17" fmla="*/ 99821 w 144463"/>
              <a:gd name="T18" fmla="*/ 110359 h 144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463" h="144463">
                <a:moveTo>
                  <a:pt x="0" y="55180"/>
                </a:moveTo>
                <a:lnTo>
                  <a:pt x="55180" y="55180"/>
                </a:lnTo>
                <a:lnTo>
                  <a:pt x="72232" y="0"/>
                </a:lnTo>
                <a:lnTo>
                  <a:pt x="89283" y="55180"/>
                </a:lnTo>
                <a:lnTo>
                  <a:pt x="144463" y="55180"/>
                </a:lnTo>
                <a:lnTo>
                  <a:pt x="99821" y="89283"/>
                </a:lnTo>
                <a:lnTo>
                  <a:pt x="116873" y="144463"/>
                </a:lnTo>
                <a:lnTo>
                  <a:pt x="72232" y="110359"/>
                </a:lnTo>
                <a:lnTo>
                  <a:pt x="27590" y="144463"/>
                </a:lnTo>
                <a:lnTo>
                  <a:pt x="44642" y="89283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42" name="Freeform 1183"/>
          <p:cNvSpPr>
            <a:spLocks noChangeArrowheads="1"/>
          </p:cNvSpPr>
          <p:nvPr/>
        </p:nvSpPr>
        <p:spPr bwMode="auto">
          <a:xfrm>
            <a:off x="5884863" y="3684588"/>
            <a:ext cx="144462" cy="144462"/>
          </a:xfrm>
          <a:custGeom>
            <a:avLst/>
            <a:gdLst>
              <a:gd name="T0" fmla="*/ 72231 w 144463"/>
              <a:gd name="T1" fmla="*/ 0 h 144463"/>
              <a:gd name="T2" fmla="*/ 0 w 144463"/>
              <a:gd name="T3" fmla="*/ 55180 h 144463"/>
              <a:gd name="T4" fmla="*/ 27590 w 144463"/>
              <a:gd name="T5" fmla="*/ 144456 h 144463"/>
              <a:gd name="T6" fmla="*/ 116866 w 144463"/>
              <a:gd name="T7" fmla="*/ 144456 h 144463"/>
              <a:gd name="T8" fmla="*/ 144456 w 144463"/>
              <a:gd name="T9" fmla="*/ 55180 h 144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44642 w 144463"/>
              <a:gd name="T16" fmla="*/ 55180 h 144463"/>
              <a:gd name="T17" fmla="*/ 99821 w 144463"/>
              <a:gd name="T18" fmla="*/ 110359 h 144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463" h="144463">
                <a:moveTo>
                  <a:pt x="0" y="55180"/>
                </a:moveTo>
                <a:lnTo>
                  <a:pt x="55180" y="55180"/>
                </a:lnTo>
                <a:lnTo>
                  <a:pt x="72232" y="0"/>
                </a:lnTo>
                <a:lnTo>
                  <a:pt x="89283" y="55180"/>
                </a:lnTo>
                <a:lnTo>
                  <a:pt x="144463" y="55180"/>
                </a:lnTo>
                <a:lnTo>
                  <a:pt x="99821" y="89283"/>
                </a:lnTo>
                <a:lnTo>
                  <a:pt x="116873" y="144463"/>
                </a:lnTo>
                <a:lnTo>
                  <a:pt x="72232" y="110359"/>
                </a:lnTo>
                <a:lnTo>
                  <a:pt x="27590" y="144463"/>
                </a:lnTo>
                <a:lnTo>
                  <a:pt x="44642" y="89283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45" name="Freeform 1186"/>
          <p:cNvSpPr>
            <a:spLocks noChangeArrowheads="1"/>
          </p:cNvSpPr>
          <p:nvPr/>
        </p:nvSpPr>
        <p:spPr bwMode="auto">
          <a:xfrm>
            <a:off x="4572000" y="2705100"/>
            <a:ext cx="144463" cy="144463"/>
          </a:xfrm>
          <a:custGeom>
            <a:avLst/>
            <a:gdLst>
              <a:gd name="T0" fmla="*/ 72232 w 144463"/>
              <a:gd name="T1" fmla="*/ 0 h 144463"/>
              <a:gd name="T2" fmla="*/ 0 w 144463"/>
              <a:gd name="T3" fmla="*/ 55180 h 144463"/>
              <a:gd name="T4" fmla="*/ 27590 w 144463"/>
              <a:gd name="T5" fmla="*/ 144463 h 144463"/>
              <a:gd name="T6" fmla="*/ 116873 w 144463"/>
              <a:gd name="T7" fmla="*/ 144463 h 144463"/>
              <a:gd name="T8" fmla="*/ 144463 w 144463"/>
              <a:gd name="T9" fmla="*/ 55180 h 144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44642 w 144463"/>
              <a:gd name="T16" fmla="*/ 55180 h 144463"/>
              <a:gd name="T17" fmla="*/ 99821 w 144463"/>
              <a:gd name="T18" fmla="*/ 110359 h 144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463" h="144463">
                <a:moveTo>
                  <a:pt x="0" y="55180"/>
                </a:moveTo>
                <a:lnTo>
                  <a:pt x="55180" y="55180"/>
                </a:lnTo>
                <a:lnTo>
                  <a:pt x="72232" y="0"/>
                </a:lnTo>
                <a:lnTo>
                  <a:pt x="89283" y="55180"/>
                </a:lnTo>
                <a:lnTo>
                  <a:pt x="144463" y="55180"/>
                </a:lnTo>
                <a:lnTo>
                  <a:pt x="99821" y="89283"/>
                </a:lnTo>
                <a:lnTo>
                  <a:pt x="116873" y="144463"/>
                </a:lnTo>
                <a:lnTo>
                  <a:pt x="72232" y="110359"/>
                </a:lnTo>
                <a:lnTo>
                  <a:pt x="27590" y="144463"/>
                </a:lnTo>
                <a:lnTo>
                  <a:pt x="44642" y="89283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46" name="Text Box 1188"/>
          <p:cNvSpPr txBox="1">
            <a:spLocks noChangeArrowheads="1"/>
          </p:cNvSpPr>
          <p:nvPr/>
        </p:nvSpPr>
        <p:spPr bwMode="auto">
          <a:xfrm>
            <a:off x="5795963" y="2819400"/>
            <a:ext cx="10318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s-ES" sz="900" b="1">
                <a:solidFill>
                  <a:srgbClr val="000000"/>
                </a:solidFill>
                <a:latin typeface="Times New Roman" pitchFamily="18" charset="0"/>
              </a:rPr>
              <a:t>HUELMA</a:t>
            </a:r>
            <a:endParaRPr lang="es-ES" sz="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48" name="Freeform 1189"/>
          <p:cNvSpPr>
            <a:spLocks noChangeArrowheads="1"/>
          </p:cNvSpPr>
          <p:nvPr/>
        </p:nvSpPr>
        <p:spPr bwMode="auto">
          <a:xfrm>
            <a:off x="6215063" y="2679700"/>
            <a:ext cx="144462" cy="144463"/>
          </a:xfrm>
          <a:custGeom>
            <a:avLst/>
            <a:gdLst>
              <a:gd name="T0" fmla="*/ 72231 w 144463"/>
              <a:gd name="T1" fmla="*/ 0 h 144463"/>
              <a:gd name="T2" fmla="*/ 0 w 144463"/>
              <a:gd name="T3" fmla="*/ 55180 h 144463"/>
              <a:gd name="T4" fmla="*/ 27590 w 144463"/>
              <a:gd name="T5" fmla="*/ 144463 h 144463"/>
              <a:gd name="T6" fmla="*/ 116866 w 144463"/>
              <a:gd name="T7" fmla="*/ 144463 h 144463"/>
              <a:gd name="T8" fmla="*/ 144456 w 144463"/>
              <a:gd name="T9" fmla="*/ 55180 h 144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44642 w 144463"/>
              <a:gd name="T16" fmla="*/ 55180 h 144463"/>
              <a:gd name="T17" fmla="*/ 99821 w 144463"/>
              <a:gd name="T18" fmla="*/ 110359 h 144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463" h="144463">
                <a:moveTo>
                  <a:pt x="0" y="55180"/>
                </a:moveTo>
                <a:lnTo>
                  <a:pt x="55180" y="55180"/>
                </a:lnTo>
                <a:lnTo>
                  <a:pt x="72232" y="0"/>
                </a:lnTo>
                <a:lnTo>
                  <a:pt x="89283" y="55180"/>
                </a:lnTo>
                <a:lnTo>
                  <a:pt x="144463" y="55180"/>
                </a:lnTo>
                <a:lnTo>
                  <a:pt x="99821" y="89283"/>
                </a:lnTo>
                <a:lnTo>
                  <a:pt x="116873" y="144463"/>
                </a:lnTo>
                <a:lnTo>
                  <a:pt x="72232" y="110359"/>
                </a:lnTo>
                <a:lnTo>
                  <a:pt x="27590" y="144463"/>
                </a:lnTo>
                <a:lnTo>
                  <a:pt x="44642" y="89283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57" name="Text Box 1198"/>
          <p:cNvSpPr txBox="1">
            <a:spLocks noChangeArrowheads="1"/>
          </p:cNvSpPr>
          <p:nvPr/>
        </p:nvSpPr>
        <p:spPr bwMode="auto">
          <a:xfrm>
            <a:off x="2887662" y="156842"/>
            <a:ext cx="6256337" cy="46384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sz="2400" b="1" dirty="0" smtClean="0">
                <a:solidFill>
                  <a:srgbClr val="FFFFFF"/>
                </a:solidFill>
              </a:rPr>
              <a:t>Distribución </a:t>
            </a:r>
            <a:r>
              <a:rPr lang="es-ES" sz="2400" b="1" dirty="0">
                <a:solidFill>
                  <a:srgbClr val="FFFFFF"/>
                </a:solidFill>
              </a:rPr>
              <a:t>de la red de ensayos RAEA</a:t>
            </a:r>
          </a:p>
        </p:txBody>
      </p:sp>
      <p:sp>
        <p:nvSpPr>
          <p:cNvPr id="12458" name="Freeform 1158"/>
          <p:cNvSpPr>
            <a:spLocks noChangeArrowheads="1"/>
          </p:cNvSpPr>
          <p:nvPr/>
        </p:nvSpPr>
        <p:spPr bwMode="auto">
          <a:xfrm>
            <a:off x="4381500" y="3154363"/>
            <a:ext cx="152400" cy="147637"/>
          </a:xfrm>
          <a:custGeom>
            <a:avLst/>
            <a:gdLst>
              <a:gd name="T0" fmla="*/ 2147483647 w 65"/>
              <a:gd name="T1" fmla="*/ 0 h 63"/>
              <a:gd name="T2" fmla="*/ 2147483647 w 65"/>
              <a:gd name="T3" fmla="*/ 0 h 63"/>
              <a:gd name="T4" fmla="*/ 2147483647 w 65"/>
              <a:gd name="T5" fmla="*/ 2147483647 h 63"/>
              <a:gd name="T6" fmla="*/ 2147483647 w 65"/>
              <a:gd name="T7" fmla="*/ 2147483647 h 63"/>
              <a:gd name="T8" fmla="*/ 2147483647 w 65"/>
              <a:gd name="T9" fmla="*/ 2147483647 h 63"/>
              <a:gd name="T10" fmla="*/ 2147483647 w 65"/>
              <a:gd name="T11" fmla="*/ 2147483647 h 63"/>
              <a:gd name="T12" fmla="*/ 2147483647 w 65"/>
              <a:gd name="T13" fmla="*/ 2147483647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2147483647 w 65"/>
              <a:gd name="T25" fmla="*/ 2147483647 h 63"/>
              <a:gd name="T26" fmla="*/ 2147483647 w 65"/>
              <a:gd name="T27" fmla="*/ 2147483647 h 63"/>
              <a:gd name="T28" fmla="*/ 2147483647 w 65"/>
              <a:gd name="T29" fmla="*/ 2147483647 h 63"/>
              <a:gd name="T30" fmla="*/ 2147483647 w 65"/>
              <a:gd name="T31" fmla="*/ 2147483647 h 63"/>
              <a:gd name="T32" fmla="*/ 2147483647 w 65"/>
              <a:gd name="T33" fmla="*/ 2147483647 h 63"/>
              <a:gd name="T34" fmla="*/ 2147483647 w 65"/>
              <a:gd name="T35" fmla="*/ 2147483647 h 63"/>
              <a:gd name="T36" fmla="*/ 2147483647 w 65"/>
              <a:gd name="T37" fmla="*/ 2147483647 h 63"/>
              <a:gd name="T38" fmla="*/ 2147483647 w 65"/>
              <a:gd name="T39" fmla="*/ 2147483647 h 63"/>
              <a:gd name="T40" fmla="*/ 2147483647 w 65"/>
              <a:gd name="T41" fmla="*/ 2147483647 h 63"/>
              <a:gd name="T42" fmla="*/ 2147483647 w 65"/>
              <a:gd name="T43" fmla="*/ 2147483647 h 63"/>
              <a:gd name="T44" fmla="*/ 2147483647 w 65"/>
              <a:gd name="T45" fmla="*/ 2147483647 h 63"/>
              <a:gd name="T46" fmla="*/ 2147483647 w 65"/>
              <a:gd name="T47" fmla="*/ 2147483647 h 63"/>
              <a:gd name="T48" fmla="*/ 0 w 65"/>
              <a:gd name="T49" fmla="*/ 2147483647 h 63"/>
              <a:gd name="T50" fmla="*/ 2147483647 w 65"/>
              <a:gd name="T51" fmla="*/ 2147483647 h 63"/>
              <a:gd name="T52" fmla="*/ 2147483647 w 65"/>
              <a:gd name="T53" fmla="*/ 2147483647 h 63"/>
              <a:gd name="T54" fmla="*/ 2147483647 w 65"/>
              <a:gd name="T55" fmla="*/ 2147483647 h 63"/>
              <a:gd name="T56" fmla="*/ 2147483647 w 65"/>
              <a:gd name="T57" fmla="*/ 2147483647 h 63"/>
              <a:gd name="T58" fmla="*/ 2147483647 w 65"/>
              <a:gd name="T59" fmla="*/ 2147483647 h 63"/>
              <a:gd name="T60" fmla="*/ 2147483647 w 65"/>
              <a:gd name="T61" fmla="*/ 2147483647 h 63"/>
              <a:gd name="T62" fmla="*/ 2147483647 w 65"/>
              <a:gd name="T63" fmla="*/ 0 h 63"/>
              <a:gd name="T64" fmla="*/ 2147483647 w 65"/>
              <a:gd name="T65" fmla="*/ 0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"/>
              <a:gd name="T100" fmla="*/ 0 h 63"/>
              <a:gd name="T101" fmla="*/ 65 w 65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" h="63">
                <a:moveTo>
                  <a:pt x="32" y="0"/>
                </a:moveTo>
                <a:lnTo>
                  <a:pt x="38" y="0"/>
                </a:lnTo>
                <a:lnTo>
                  <a:pt x="46" y="2"/>
                </a:lnTo>
                <a:lnTo>
                  <a:pt x="49" y="3"/>
                </a:lnTo>
                <a:lnTo>
                  <a:pt x="55" y="9"/>
                </a:lnTo>
                <a:lnTo>
                  <a:pt x="59" y="13"/>
                </a:lnTo>
                <a:lnTo>
                  <a:pt x="63" y="19"/>
                </a:lnTo>
                <a:lnTo>
                  <a:pt x="65" y="25"/>
                </a:lnTo>
                <a:lnTo>
                  <a:pt x="65" y="30"/>
                </a:lnTo>
                <a:lnTo>
                  <a:pt x="65" y="38"/>
                </a:lnTo>
                <a:lnTo>
                  <a:pt x="63" y="44"/>
                </a:lnTo>
                <a:lnTo>
                  <a:pt x="59" y="50"/>
                </a:lnTo>
                <a:lnTo>
                  <a:pt x="55" y="53"/>
                </a:lnTo>
                <a:lnTo>
                  <a:pt x="49" y="57"/>
                </a:lnTo>
                <a:lnTo>
                  <a:pt x="46" y="61"/>
                </a:lnTo>
                <a:lnTo>
                  <a:pt x="38" y="63"/>
                </a:lnTo>
                <a:lnTo>
                  <a:pt x="32" y="63"/>
                </a:lnTo>
                <a:lnTo>
                  <a:pt x="26" y="63"/>
                </a:lnTo>
                <a:lnTo>
                  <a:pt x="21" y="61"/>
                </a:lnTo>
                <a:lnTo>
                  <a:pt x="15" y="57"/>
                </a:lnTo>
                <a:lnTo>
                  <a:pt x="9" y="53"/>
                </a:lnTo>
                <a:lnTo>
                  <a:pt x="5" y="50"/>
                </a:lnTo>
                <a:lnTo>
                  <a:pt x="3" y="44"/>
                </a:lnTo>
                <a:lnTo>
                  <a:pt x="1" y="38"/>
                </a:lnTo>
                <a:lnTo>
                  <a:pt x="0" y="30"/>
                </a:lnTo>
                <a:lnTo>
                  <a:pt x="1" y="25"/>
                </a:lnTo>
                <a:lnTo>
                  <a:pt x="3" y="19"/>
                </a:lnTo>
                <a:lnTo>
                  <a:pt x="5" y="13"/>
                </a:lnTo>
                <a:lnTo>
                  <a:pt x="9" y="9"/>
                </a:lnTo>
                <a:lnTo>
                  <a:pt x="15" y="3"/>
                </a:lnTo>
                <a:lnTo>
                  <a:pt x="21" y="2"/>
                </a:lnTo>
                <a:lnTo>
                  <a:pt x="26" y="0"/>
                </a:lnTo>
                <a:lnTo>
                  <a:pt x="32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59" name="Text Box 1174"/>
          <p:cNvSpPr txBox="1">
            <a:spLocks noChangeArrowheads="1"/>
          </p:cNvSpPr>
          <p:nvPr/>
        </p:nvSpPr>
        <p:spPr bwMode="auto">
          <a:xfrm>
            <a:off x="4178300" y="2898775"/>
            <a:ext cx="10318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s-ES" sz="900" b="1">
                <a:solidFill>
                  <a:srgbClr val="000000"/>
                </a:solidFill>
                <a:latin typeface="Times New Roman" pitchFamily="18" charset="0"/>
              </a:rPr>
              <a:t>SANTAELLA</a:t>
            </a:r>
          </a:p>
        </p:txBody>
      </p:sp>
      <p:sp>
        <p:nvSpPr>
          <p:cNvPr id="12460" name="Freeform 1186"/>
          <p:cNvSpPr>
            <a:spLocks noChangeArrowheads="1"/>
          </p:cNvSpPr>
          <p:nvPr/>
        </p:nvSpPr>
        <p:spPr bwMode="auto">
          <a:xfrm>
            <a:off x="4529138" y="3141663"/>
            <a:ext cx="144462" cy="144462"/>
          </a:xfrm>
          <a:custGeom>
            <a:avLst/>
            <a:gdLst>
              <a:gd name="T0" fmla="*/ 72231 w 144463"/>
              <a:gd name="T1" fmla="*/ 0 h 144463"/>
              <a:gd name="T2" fmla="*/ 0 w 144463"/>
              <a:gd name="T3" fmla="*/ 55180 h 144463"/>
              <a:gd name="T4" fmla="*/ 27590 w 144463"/>
              <a:gd name="T5" fmla="*/ 144456 h 144463"/>
              <a:gd name="T6" fmla="*/ 116866 w 144463"/>
              <a:gd name="T7" fmla="*/ 144456 h 144463"/>
              <a:gd name="T8" fmla="*/ 144456 w 144463"/>
              <a:gd name="T9" fmla="*/ 55180 h 144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44642 w 144463"/>
              <a:gd name="T16" fmla="*/ 55180 h 144463"/>
              <a:gd name="T17" fmla="*/ 99821 w 144463"/>
              <a:gd name="T18" fmla="*/ 110359 h 144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463" h="144463">
                <a:moveTo>
                  <a:pt x="0" y="55180"/>
                </a:moveTo>
                <a:lnTo>
                  <a:pt x="55180" y="55180"/>
                </a:lnTo>
                <a:lnTo>
                  <a:pt x="72232" y="0"/>
                </a:lnTo>
                <a:lnTo>
                  <a:pt x="89283" y="55180"/>
                </a:lnTo>
                <a:lnTo>
                  <a:pt x="144463" y="55180"/>
                </a:lnTo>
                <a:lnTo>
                  <a:pt x="99821" y="89283"/>
                </a:lnTo>
                <a:lnTo>
                  <a:pt x="116873" y="144463"/>
                </a:lnTo>
                <a:lnTo>
                  <a:pt x="72232" y="110359"/>
                </a:lnTo>
                <a:lnTo>
                  <a:pt x="27590" y="144463"/>
                </a:lnTo>
                <a:lnTo>
                  <a:pt x="44642" y="89283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68" name="Freeform 1154"/>
          <p:cNvSpPr>
            <a:spLocks noChangeArrowheads="1"/>
          </p:cNvSpPr>
          <p:nvPr/>
        </p:nvSpPr>
        <p:spPr bwMode="auto">
          <a:xfrm>
            <a:off x="2844800" y="3687763"/>
            <a:ext cx="142875" cy="144462"/>
          </a:xfrm>
          <a:custGeom>
            <a:avLst/>
            <a:gdLst>
              <a:gd name="T0" fmla="*/ 2147483647 w 63"/>
              <a:gd name="T1" fmla="*/ 0 h 66"/>
              <a:gd name="T2" fmla="*/ 2147483647 w 63"/>
              <a:gd name="T3" fmla="*/ 2147483647 h 66"/>
              <a:gd name="T4" fmla="*/ 2147483647 w 63"/>
              <a:gd name="T5" fmla="*/ 2147483647 h 66"/>
              <a:gd name="T6" fmla="*/ 2147483647 w 63"/>
              <a:gd name="T7" fmla="*/ 2147483647 h 66"/>
              <a:gd name="T8" fmla="*/ 2147483647 w 63"/>
              <a:gd name="T9" fmla="*/ 2147483647 h 66"/>
              <a:gd name="T10" fmla="*/ 2147483647 w 63"/>
              <a:gd name="T11" fmla="*/ 2147483647 h 66"/>
              <a:gd name="T12" fmla="*/ 2147483647 w 63"/>
              <a:gd name="T13" fmla="*/ 2147483647 h 66"/>
              <a:gd name="T14" fmla="*/ 2147483647 w 63"/>
              <a:gd name="T15" fmla="*/ 2147483647 h 66"/>
              <a:gd name="T16" fmla="*/ 2147483647 w 63"/>
              <a:gd name="T17" fmla="*/ 2147483647 h 66"/>
              <a:gd name="T18" fmla="*/ 2147483647 w 63"/>
              <a:gd name="T19" fmla="*/ 2147483647 h 66"/>
              <a:gd name="T20" fmla="*/ 2147483647 w 63"/>
              <a:gd name="T21" fmla="*/ 2147483647 h 66"/>
              <a:gd name="T22" fmla="*/ 2147483647 w 63"/>
              <a:gd name="T23" fmla="*/ 2147483647 h 66"/>
              <a:gd name="T24" fmla="*/ 2147483647 w 63"/>
              <a:gd name="T25" fmla="*/ 2147483647 h 66"/>
              <a:gd name="T26" fmla="*/ 2147483647 w 63"/>
              <a:gd name="T27" fmla="*/ 2147483647 h 66"/>
              <a:gd name="T28" fmla="*/ 2147483647 w 63"/>
              <a:gd name="T29" fmla="*/ 2147483647 h 66"/>
              <a:gd name="T30" fmla="*/ 2147483647 w 63"/>
              <a:gd name="T31" fmla="*/ 2147483647 h 66"/>
              <a:gd name="T32" fmla="*/ 2147483647 w 63"/>
              <a:gd name="T33" fmla="*/ 2147483647 h 66"/>
              <a:gd name="T34" fmla="*/ 2147483647 w 63"/>
              <a:gd name="T35" fmla="*/ 2147483647 h 66"/>
              <a:gd name="T36" fmla="*/ 2147483647 w 63"/>
              <a:gd name="T37" fmla="*/ 2147483647 h 66"/>
              <a:gd name="T38" fmla="*/ 2147483647 w 63"/>
              <a:gd name="T39" fmla="*/ 2147483647 h 66"/>
              <a:gd name="T40" fmla="*/ 2147483647 w 63"/>
              <a:gd name="T41" fmla="*/ 2147483647 h 66"/>
              <a:gd name="T42" fmla="*/ 2147483647 w 63"/>
              <a:gd name="T43" fmla="*/ 2147483647 h 66"/>
              <a:gd name="T44" fmla="*/ 2147483647 w 63"/>
              <a:gd name="T45" fmla="*/ 2147483647 h 66"/>
              <a:gd name="T46" fmla="*/ 0 w 63"/>
              <a:gd name="T47" fmla="*/ 2147483647 h 66"/>
              <a:gd name="T48" fmla="*/ 0 w 63"/>
              <a:gd name="T49" fmla="*/ 2147483647 h 66"/>
              <a:gd name="T50" fmla="*/ 0 w 63"/>
              <a:gd name="T51" fmla="*/ 2147483647 h 66"/>
              <a:gd name="T52" fmla="*/ 2147483647 w 63"/>
              <a:gd name="T53" fmla="*/ 2147483647 h 66"/>
              <a:gd name="T54" fmla="*/ 2147483647 w 63"/>
              <a:gd name="T55" fmla="*/ 2147483647 h 66"/>
              <a:gd name="T56" fmla="*/ 2147483647 w 63"/>
              <a:gd name="T57" fmla="*/ 2147483647 h 66"/>
              <a:gd name="T58" fmla="*/ 2147483647 w 63"/>
              <a:gd name="T59" fmla="*/ 2147483647 h 66"/>
              <a:gd name="T60" fmla="*/ 2147483647 w 63"/>
              <a:gd name="T61" fmla="*/ 2147483647 h 66"/>
              <a:gd name="T62" fmla="*/ 2147483647 w 63"/>
              <a:gd name="T63" fmla="*/ 2147483647 h 66"/>
              <a:gd name="T64" fmla="*/ 2147483647 w 63"/>
              <a:gd name="T65" fmla="*/ 0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66"/>
              <a:gd name="T101" fmla="*/ 63 w 63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66">
                <a:moveTo>
                  <a:pt x="32" y="0"/>
                </a:moveTo>
                <a:lnTo>
                  <a:pt x="38" y="2"/>
                </a:lnTo>
                <a:lnTo>
                  <a:pt x="44" y="4"/>
                </a:lnTo>
                <a:lnTo>
                  <a:pt x="49" y="6"/>
                </a:lnTo>
                <a:lnTo>
                  <a:pt x="55" y="10"/>
                </a:lnTo>
                <a:lnTo>
                  <a:pt x="59" y="16"/>
                </a:lnTo>
                <a:lnTo>
                  <a:pt x="61" y="19"/>
                </a:lnTo>
                <a:lnTo>
                  <a:pt x="63" y="27"/>
                </a:lnTo>
                <a:lnTo>
                  <a:pt x="63" y="33"/>
                </a:lnTo>
                <a:lnTo>
                  <a:pt x="63" y="39"/>
                </a:lnTo>
                <a:lnTo>
                  <a:pt x="61" y="46"/>
                </a:lnTo>
                <a:lnTo>
                  <a:pt x="59" y="50"/>
                </a:lnTo>
                <a:lnTo>
                  <a:pt x="55" y="56"/>
                </a:lnTo>
                <a:lnTo>
                  <a:pt x="49" y="60"/>
                </a:lnTo>
                <a:lnTo>
                  <a:pt x="44" y="62"/>
                </a:lnTo>
                <a:lnTo>
                  <a:pt x="38" y="64"/>
                </a:lnTo>
                <a:lnTo>
                  <a:pt x="32" y="66"/>
                </a:lnTo>
                <a:lnTo>
                  <a:pt x="24" y="64"/>
                </a:lnTo>
                <a:lnTo>
                  <a:pt x="19" y="62"/>
                </a:lnTo>
                <a:lnTo>
                  <a:pt x="13" y="60"/>
                </a:lnTo>
                <a:lnTo>
                  <a:pt x="9" y="56"/>
                </a:lnTo>
                <a:lnTo>
                  <a:pt x="5" y="50"/>
                </a:lnTo>
                <a:lnTo>
                  <a:pt x="1" y="46"/>
                </a:lnTo>
                <a:lnTo>
                  <a:pt x="0" y="39"/>
                </a:lnTo>
                <a:lnTo>
                  <a:pt x="0" y="33"/>
                </a:lnTo>
                <a:lnTo>
                  <a:pt x="0" y="27"/>
                </a:lnTo>
                <a:lnTo>
                  <a:pt x="1" y="19"/>
                </a:lnTo>
                <a:lnTo>
                  <a:pt x="5" y="16"/>
                </a:lnTo>
                <a:lnTo>
                  <a:pt x="9" y="10"/>
                </a:lnTo>
                <a:lnTo>
                  <a:pt x="13" y="6"/>
                </a:lnTo>
                <a:lnTo>
                  <a:pt x="19" y="4"/>
                </a:lnTo>
                <a:lnTo>
                  <a:pt x="24" y="2"/>
                </a:lnTo>
                <a:lnTo>
                  <a:pt x="32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469" name="Freeform 1162"/>
          <p:cNvSpPr>
            <a:spLocks noChangeArrowheads="1"/>
          </p:cNvSpPr>
          <p:nvPr/>
        </p:nvSpPr>
        <p:spPr bwMode="auto">
          <a:xfrm>
            <a:off x="2987675" y="3687763"/>
            <a:ext cx="144463" cy="144462"/>
          </a:xfrm>
          <a:custGeom>
            <a:avLst/>
            <a:gdLst>
              <a:gd name="T0" fmla="*/ 72238 w 144462"/>
              <a:gd name="T1" fmla="*/ 0 h 144463"/>
              <a:gd name="T2" fmla="*/ 0 w 144462"/>
              <a:gd name="T3" fmla="*/ 55180 h 144463"/>
              <a:gd name="T4" fmla="*/ 27590 w 144462"/>
              <a:gd name="T5" fmla="*/ 144456 h 144463"/>
              <a:gd name="T6" fmla="*/ 116879 w 144462"/>
              <a:gd name="T7" fmla="*/ 144456 h 144463"/>
              <a:gd name="T8" fmla="*/ 144469 w 144462"/>
              <a:gd name="T9" fmla="*/ 55180 h 144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44642 w 144462"/>
              <a:gd name="T16" fmla="*/ 55180 h 144463"/>
              <a:gd name="T17" fmla="*/ 99820 w 144462"/>
              <a:gd name="T18" fmla="*/ 110359 h 144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462" h="144463">
                <a:moveTo>
                  <a:pt x="0" y="55180"/>
                </a:moveTo>
                <a:lnTo>
                  <a:pt x="55180" y="55180"/>
                </a:lnTo>
                <a:lnTo>
                  <a:pt x="72231" y="0"/>
                </a:lnTo>
                <a:lnTo>
                  <a:pt x="89282" y="55180"/>
                </a:lnTo>
                <a:lnTo>
                  <a:pt x="144462" y="55180"/>
                </a:lnTo>
                <a:lnTo>
                  <a:pt x="99820" y="89283"/>
                </a:lnTo>
                <a:lnTo>
                  <a:pt x="116872" y="144463"/>
                </a:lnTo>
                <a:lnTo>
                  <a:pt x="72231" y="110359"/>
                </a:lnTo>
                <a:lnTo>
                  <a:pt x="27590" y="144463"/>
                </a:lnTo>
                <a:lnTo>
                  <a:pt x="44642" y="89283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817</Words>
  <Application>Microsoft Office PowerPoint</Application>
  <PresentationFormat>Presentación en pantalla (4:3)</PresentationFormat>
  <Paragraphs>374</Paragraphs>
  <Slides>35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Microsoft YaHei</vt:lpstr>
      <vt:lpstr>Arial</vt:lpstr>
      <vt:lpstr>Calibri</vt:lpstr>
      <vt:lpstr>Century Gothic</vt:lpstr>
      <vt:lpstr>Humnst777 Blk BT</vt:lpstr>
      <vt:lpstr>Times New Roman</vt:lpstr>
      <vt:lpstr>Verdana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</dc:creator>
  <cp:lastModifiedBy>ccantosr</cp:lastModifiedBy>
  <cp:revision>250</cp:revision>
  <cp:lastPrinted>1601-01-01T00:00:00Z</cp:lastPrinted>
  <dcterms:created xsi:type="dcterms:W3CDTF">2010-11-07T20:52:20Z</dcterms:created>
  <dcterms:modified xsi:type="dcterms:W3CDTF">2019-10-23T09:06:05Z</dcterms:modified>
</cp:coreProperties>
</file>